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3700" r:id="rId4"/>
    <p:sldMasterId id="2147513724" r:id="rId5"/>
    <p:sldMasterId id="2147513736" r:id="rId6"/>
  </p:sldMasterIdLst>
  <p:notesMasterIdLst>
    <p:notesMasterId r:id="rId20"/>
  </p:notesMasterIdLst>
  <p:sldIdLst>
    <p:sldId id="371" r:id="rId7"/>
    <p:sldId id="1738" r:id="rId8"/>
    <p:sldId id="1739" r:id="rId9"/>
    <p:sldId id="1735" r:id="rId10"/>
    <p:sldId id="1737" r:id="rId11"/>
    <p:sldId id="1740" r:id="rId12"/>
    <p:sldId id="1741" r:id="rId13"/>
    <p:sldId id="1742" r:id="rId14"/>
    <p:sldId id="1313" r:id="rId15"/>
    <p:sldId id="1536" r:id="rId16"/>
    <p:sldId id="1725" r:id="rId17"/>
    <p:sldId id="856" r:id="rId18"/>
    <p:sldId id="1186" r:id="rId19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33325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71887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10449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48694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5170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2198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199227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6255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006C31"/>
    <a:srgbClr val="009A46"/>
    <a:srgbClr val="0000FF"/>
    <a:srgbClr val="0033CC"/>
    <a:srgbClr val="FFFFFF"/>
    <a:srgbClr val="DDDFE3"/>
    <a:srgbClr val="00502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9886" autoAdjust="0"/>
  </p:normalViewPr>
  <p:slideViewPr>
    <p:cSldViewPr>
      <p:cViewPr>
        <p:scale>
          <a:sx n="75" d="100"/>
          <a:sy n="75" d="100"/>
        </p:scale>
        <p:origin x="-2100" y="-91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D29D46CB-2C51-49E5-9172-E5F69B39D2E3}" type="datetimeFigureOut">
              <a:rPr lang="ru-RU"/>
              <a:pPr>
                <a:defRPr/>
              </a:pPr>
              <a:t>10.05.2022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D6B5D40-91EE-4499-BB77-DD84FE53E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541762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3254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8875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4492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6943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0367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2477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4525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6610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5540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r" eaLnBrk="1" hangingPunct="1"/>
            <a:fld id="{14A6F15F-CBA5-4EF7-ACAD-DC64A0CF488B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3013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9B8156-5601-4DE1-A4D3-EA7D0E1809B8}" type="slidenum">
              <a:rPr lang="ru-RU" smtClean="0">
                <a:solidFill>
                  <a:prstClr val="black"/>
                </a:solidFill>
              </a:rPr>
              <a:pPr/>
              <a:t>7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7168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3013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9B8156-5601-4DE1-A4D3-EA7D0E1809B8}" type="slidenum">
              <a:rPr lang="ru-RU" smtClean="0">
                <a:solidFill>
                  <a:prstClr val="black"/>
                </a:solidFill>
              </a:rPr>
              <a:pPr/>
              <a:t>8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7168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0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69" y="1371949"/>
            <a:ext cx="10467501" cy="1829222"/>
          </a:xfrm>
          <a:ln>
            <a:noFill/>
          </a:ln>
        </p:spPr>
        <p:txBody>
          <a:bodyPr tIns="0" rIns="211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34"/>
          <a:lstStyle>
            <a:lvl1pPr marL="0" marR="53572" indent="0" algn="r">
              <a:buNone/>
              <a:defRPr>
                <a:solidFill>
                  <a:schemeClr val="tx1"/>
                </a:solidFill>
              </a:defRPr>
            </a:lvl1pPr>
            <a:lvl2pPr marL="535609" indent="0" algn="ctr">
              <a:buNone/>
            </a:lvl2pPr>
            <a:lvl3pPr marL="1071220" indent="0" algn="ctr">
              <a:buNone/>
            </a:lvl3pPr>
            <a:lvl4pPr marL="1606848" indent="0" algn="ctr">
              <a:buNone/>
            </a:lvl4pPr>
            <a:lvl5pPr marL="2142438" indent="0" algn="ctr">
              <a:buNone/>
            </a:lvl5pPr>
            <a:lvl6pPr marL="2678062" indent="0" algn="ctr">
              <a:buNone/>
            </a:lvl6pPr>
            <a:lvl7pPr marL="3213693" indent="0" algn="ctr">
              <a:buNone/>
            </a:lvl7pPr>
            <a:lvl8pPr marL="3749317" indent="0" algn="ctr">
              <a:buNone/>
            </a:lvl8pPr>
            <a:lvl9pPr marL="428489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4581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7082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6" y="91473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1773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69" y="1371949"/>
            <a:ext cx="10467501" cy="1829222"/>
          </a:xfrm>
          <a:ln>
            <a:noFill/>
          </a:ln>
        </p:spPr>
        <p:txBody>
          <a:bodyPr tIns="0" rIns="2111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14"/>
          <a:lstStyle>
            <a:lvl1pPr marL="0" marR="53560" indent="0" algn="r">
              <a:buNone/>
              <a:defRPr>
                <a:solidFill>
                  <a:schemeClr val="tx1"/>
                </a:solidFill>
              </a:defRPr>
            </a:lvl1pPr>
            <a:lvl2pPr marL="535379" indent="0" algn="ctr">
              <a:buNone/>
            </a:lvl2pPr>
            <a:lvl3pPr marL="1070755" indent="0" algn="ctr">
              <a:buNone/>
            </a:lvl3pPr>
            <a:lvl4pPr marL="1606152" indent="0" algn="ctr">
              <a:buNone/>
            </a:lvl4pPr>
            <a:lvl5pPr marL="2141510" indent="0" algn="ctr">
              <a:buNone/>
            </a:lvl5pPr>
            <a:lvl6pPr marL="2676914" indent="0" algn="ctr">
              <a:buNone/>
            </a:lvl6pPr>
            <a:lvl7pPr marL="3212314" indent="0" algn="ctr">
              <a:buNone/>
            </a:lvl7pPr>
            <a:lvl8pPr marL="3747698" indent="0" algn="ctr">
              <a:buNone/>
            </a:lvl8pPr>
            <a:lvl9pPr marL="428304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FAE22-C267-4982-97A4-8BAF044AC17A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8B6EE-BFBD-4569-AFA0-E077CAA46A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5887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5A415-28DB-45EB-A4C0-DD8F40569010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D1C4AC-1F25-444D-BB30-3B98760970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924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03" rIns="5290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794CA4-C5FD-480E-BAFD-2E634E2ED26B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65B7-D554-47D4-9B51-962F63F81F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7104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A64B1F-C8A2-4363-B36D-24ACD430DC31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3967C-1D01-4715-B0CC-B7D8F3912A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1215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4"/>
            <a:ext cx="5386216" cy="659503"/>
          </a:xfrm>
        </p:spPr>
        <p:txBody>
          <a:bodyPr lIns="52903" tIns="0" rIns="5290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2" y="1860192"/>
            <a:ext cx="5388333" cy="654994"/>
          </a:xfrm>
        </p:spPr>
        <p:txBody>
          <a:bodyPr lIns="52903" tIns="0" rIns="5290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9D2F-E18C-4274-B83F-50109CDBC459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69D9BA-09E1-495F-9760-4C6C96E706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249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675CD-5532-4A66-9E3C-94FE07FF431F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811BE-27FC-4D5D-80A2-231175271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4887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620BD5-2C2E-4730-9CFB-E48144F4EF0C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43A84-349E-4FDA-B933-78E7D2012B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1968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96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96" y="1676816"/>
            <a:ext cx="3657123" cy="4573059"/>
          </a:xfrm>
        </p:spPr>
        <p:txBody>
          <a:bodyPr lIns="21114" rIns="2111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3595A8-1105-45FD-BC05-3DF2EAEE1EB3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15C92B-82F0-416C-8B1E-89272AB056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4243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19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8" y="1106516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5" tIns="52903" rIns="105775" bIns="5290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5" tIns="52903" rIns="105775" bIns="5290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5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03" rIns="52903" bIns="5290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6" y="2829470"/>
            <a:ext cx="2946015" cy="2179826"/>
          </a:xfrm>
        </p:spPr>
        <p:txBody>
          <a:bodyPr lIns="74009" rIns="5290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38E30-0AD2-442C-BE45-BCB0AF4BB43A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FAA32-A360-4E38-925F-FBE2FFEE63C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645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31200-50F3-4B5A-929A-763E4171BB0F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169E-AC6C-45B1-886F-38F9D89BCC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906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6" y="91473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B7C118-D1ED-4129-9E76-4A6B7E8ED2EB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853456-C8BE-423E-8960-9B60C0124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908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0" y="1371949"/>
            <a:ext cx="10467501" cy="1829222"/>
          </a:xfrm>
          <a:ln>
            <a:noFill/>
          </a:ln>
        </p:spPr>
        <p:txBody>
          <a:bodyPr tIns="0" rIns="2137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7" y="3229283"/>
            <a:ext cx="10471565" cy="1753006"/>
          </a:xfrm>
        </p:spPr>
        <p:txBody>
          <a:bodyPr lIns="0" rIns="21370"/>
          <a:lstStyle>
            <a:lvl1pPr marL="0" marR="53715" indent="0" algn="r">
              <a:buNone/>
              <a:defRPr>
                <a:solidFill>
                  <a:schemeClr val="tx1"/>
                </a:solidFill>
              </a:defRPr>
            </a:lvl1pPr>
            <a:lvl2pPr marL="537039" indent="0" algn="ctr">
              <a:buNone/>
            </a:lvl2pPr>
            <a:lvl3pPr marL="1074084" indent="0" algn="ctr">
              <a:buNone/>
            </a:lvl3pPr>
            <a:lvl4pPr marL="1611129" indent="0" algn="ctr">
              <a:buNone/>
            </a:lvl4pPr>
            <a:lvl5pPr marL="2148153" indent="0" algn="ctr">
              <a:buNone/>
            </a:lvl5pPr>
            <a:lvl6pPr marL="2685197" indent="0" algn="ctr">
              <a:buNone/>
            </a:lvl6pPr>
            <a:lvl7pPr marL="3222253" indent="0" algn="ctr">
              <a:buNone/>
            </a:lvl7pPr>
            <a:lvl8pPr marL="3759305" indent="0" algn="ctr">
              <a:buNone/>
            </a:lvl8pPr>
            <a:lvl9pPr marL="429633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454EAF-2297-4B5D-AF1E-42864A87E907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661B3-F0E9-419B-889E-E48445A9FA4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9044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38422-7A2B-4B9F-AA74-FAEBD4958CAC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593DC2-C226-4DE7-8143-AF4412171E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265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4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304"/>
            <a:ext cx="10361851" cy="1510066"/>
          </a:xfrm>
        </p:spPr>
        <p:txBody>
          <a:bodyPr lIns="53460" rIns="534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E30AF-E749-4ED3-9413-AA31C00C5088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F08290-EC90-4208-87A2-EE30EA1295C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22997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920543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4" y="1920543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AADD8B-1C1D-4A7C-A478-27DD2D8D80C2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D0F74-FB8E-4B03-96CA-39B4E5F1C0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452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8"/>
            <a:ext cx="5386216" cy="659503"/>
          </a:xfrm>
        </p:spPr>
        <p:txBody>
          <a:bodyPr lIns="53460" tIns="0" rIns="534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6" y="1860192"/>
            <a:ext cx="5388333" cy="654994"/>
          </a:xfrm>
        </p:spPr>
        <p:txBody>
          <a:bodyPr lIns="53460" tIns="0" rIns="534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04C360-8142-41E6-B51E-729E2F68E8FB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0B4DB-8844-4C92-B217-0F9B2ACAAA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3016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4FFC17-6CCA-445F-AD7D-1C7309412CAD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0A2AB0-8242-4D52-A210-892354E516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691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13E28C-DFD3-4810-AD2B-2E40656274C3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BE479-7496-49B3-9775-F049415276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6139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23" rIns="5292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6433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96" y="51451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96" y="1676789"/>
            <a:ext cx="3657123" cy="4573059"/>
          </a:xfrm>
        </p:spPr>
        <p:txBody>
          <a:bodyPr lIns="21370" rIns="2137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F8B36E-49E2-4E0D-9BE3-22885E2F1208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57277E-A5B5-4229-9D9D-1FDC5094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9886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92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99" tIns="53460" rIns="106899" bIns="53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1" y="536099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99" tIns="53460" rIns="106899" bIns="53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294"/>
            <a:ext cx="2950080" cy="1582985"/>
          </a:xfrm>
        </p:spPr>
        <p:txBody>
          <a:bodyPr lIns="53460" rIns="53460" bIns="534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2" y="2829470"/>
            <a:ext cx="2946015" cy="2179826"/>
          </a:xfrm>
        </p:spPr>
        <p:txBody>
          <a:bodyPr lIns="74817" rIns="534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0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DB0245-6C30-4E11-968F-4D3677591B3E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563EEA-B36D-4412-9EEF-C7CD60406C9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7241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70F8DB-82DC-4E65-A137-17F5EEB57261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1B755-45BE-4757-B190-A385061B0D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01637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1" y="91465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0" y="91465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CFACF-5C19-43D8-BC5D-A13A0BA83F9F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627037-345F-41EB-9786-6D373A2DE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6893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3954" y="2130440"/>
            <a:ext cx="10362507" cy="1471143"/>
          </a:xfrm>
        </p:spPr>
        <p:txBody>
          <a:bodyPr/>
          <a:lstStyle/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7911" y="3886792"/>
            <a:ext cx="8534601" cy="1753698"/>
          </a:xfrm>
        </p:spPr>
        <p:txBody>
          <a:bodyPr/>
          <a:lstStyle>
            <a:lvl1pPr marL="0" indent="0" algn="ctr">
              <a:buNone/>
              <a:defRPr/>
            </a:lvl1pPr>
            <a:lvl2pPr marL="468923" indent="0" algn="ctr">
              <a:buNone/>
              <a:defRPr/>
            </a:lvl2pPr>
            <a:lvl3pPr marL="937851" indent="0" algn="ctr">
              <a:buNone/>
              <a:defRPr/>
            </a:lvl3pPr>
            <a:lvl4pPr marL="1406767" indent="0" algn="ctr">
              <a:buNone/>
              <a:defRPr/>
            </a:lvl4pPr>
            <a:lvl5pPr marL="1875708" indent="0" algn="ctr">
              <a:buNone/>
              <a:defRPr/>
            </a:lvl5pPr>
            <a:lvl6pPr marL="2344647" indent="0" algn="ctr">
              <a:buNone/>
              <a:defRPr/>
            </a:lvl6pPr>
            <a:lvl7pPr marL="2813566" indent="0" algn="ctr">
              <a:buNone/>
              <a:defRPr/>
            </a:lvl7pPr>
            <a:lvl8pPr marL="3282485" indent="0" algn="ctr">
              <a:buNone/>
              <a:defRPr/>
            </a:lvl8pPr>
            <a:lvl9pPr marL="3751416" indent="0" algn="ctr">
              <a:buNone/>
              <a:defRPr/>
            </a:lvl9pPr>
          </a:lstStyle>
          <a:p>
            <a:r>
              <a:rPr lang="en-US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D240D7-30AC-4E25-8654-2C5A09668B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12464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4D6E59-CF26-475B-A3DC-F793236CE93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8230226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648" y="4408165"/>
            <a:ext cx="10362507" cy="1362367"/>
          </a:xfrm>
        </p:spPr>
        <p:txBody>
          <a:bodyPr anchor="t"/>
          <a:lstStyle>
            <a:lvl1pPr algn="l">
              <a:defRPr sz="4300" b="1" cap="all"/>
            </a:lvl1pPr>
          </a:lstStyle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648" y="2907837"/>
            <a:ext cx="10362507" cy="1500327"/>
          </a:xfrm>
        </p:spPr>
        <p:txBody>
          <a:bodyPr anchor="b"/>
          <a:lstStyle>
            <a:lvl1pPr marL="0" indent="0">
              <a:buNone/>
              <a:defRPr sz="2000"/>
            </a:lvl1pPr>
            <a:lvl2pPr marL="468923" indent="0">
              <a:buNone/>
              <a:defRPr sz="2000"/>
            </a:lvl2pPr>
            <a:lvl3pPr marL="937851" indent="0">
              <a:buNone/>
              <a:defRPr sz="1600"/>
            </a:lvl3pPr>
            <a:lvl4pPr marL="1406767" indent="0">
              <a:buNone/>
              <a:defRPr sz="1500"/>
            </a:lvl4pPr>
            <a:lvl5pPr marL="1875708" indent="0">
              <a:buNone/>
              <a:defRPr sz="1500"/>
            </a:lvl5pPr>
            <a:lvl6pPr marL="2344647" indent="0">
              <a:buNone/>
              <a:defRPr sz="1500"/>
            </a:lvl6pPr>
            <a:lvl7pPr marL="2813566" indent="0">
              <a:buNone/>
              <a:defRPr sz="1500"/>
            </a:lvl7pPr>
            <a:lvl8pPr marL="3282485" indent="0">
              <a:buNone/>
              <a:defRPr sz="1500"/>
            </a:lvl8pPr>
            <a:lvl9pPr marL="3751416" indent="0">
              <a:buNone/>
              <a:defRPr sz="1500"/>
            </a:lvl9pPr>
          </a:lstStyle>
          <a:p>
            <a:pPr lvl="0"/>
            <a:r>
              <a:rPr lang="en-US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D30072-77D4-4AB5-941E-5E3B41D8228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5944708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8678" y="1601147"/>
            <a:ext cx="5395695" cy="4526186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84222" y="1601147"/>
            <a:ext cx="5397568" cy="4526186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994CA2-D134-4A89-8651-BD57EB24C2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5289079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8678" y="1534845"/>
            <a:ext cx="5386331" cy="64072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68923" indent="0">
              <a:buNone/>
              <a:defRPr sz="2000" b="1"/>
            </a:lvl2pPr>
            <a:lvl3pPr marL="937851" indent="0">
              <a:buNone/>
              <a:defRPr sz="2000" b="1"/>
            </a:lvl3pPr>
            <a:lvl4pPr marL="1406767" indent="0">
              <a:buNone/>
              <a:defRPr sz="1600" b="1"/>
            </a:lvl4pPr>
            <a:lvl5pPr marL="1875708" indent="0">
              <a:buNone/>
              <a:defRPr sz="1600" b="1"/>
            </a:lvl5pPr>
            <a:lvl6pPr marL="2344647" indent="0">
              <a:buNone/>
              <a:defRPr sz="1600" b="1"/>
            </a:lvl6pPr>
            <a:lvl7pPr marL="2813566" indent="0">
              <a:buNone/>
              <a:defRPr sz="1600" b="1"/>
            </a:lvl7pPr>
            <a:lvl8pPr marL="3282485" indent="0">
              <a:buNone/>
              <a:defRPr sz="1600" b="1"/>
            </a:lvl8pPr>
            <a:lvl9pPr marL="3751416" indent="0">
              <a:buNone/>
              <a:defRPr sz="1600" b="1"/>
            </a:lvl9pPr>
          </a:lstStyle>
          <a:p>
            <a:pPr lvl="0"/>
            <a:r>
              <a:rPr lang="en-US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8678" y="2175583"/>
            <a:ext cx="5386331" cy="395179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20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1658" y="1534845"/>
            <a:ext cx="5390077" cy="64072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68923" indent="0">
              <a:buNone/>
              <a:defRPr sz="2000" b="1"/>
            </a:lvl2pPr>
            <a:lvl3pPr marL="937851" indent="0">
              <a:buNone/>
              <a:defRPr sz="2000" b="1"/>
            </a:lvl3pPr>
            <a:lvl4pPr marL="1406767" indent="0">
              <a:buNone/>
              <a:defRPr sz="1600" b="1"/>
            </a:lvl4pPr>
            <a:lvl5pPr marL="1875708" indent="0">
              <a:buNone/>
              <a:defRPr sz="1600" b="1"/>
            </a:lvl5pPr>
            <a:lvl6pPr marL="2344647" indent="0">
              <a:buNone/>
              <a:defRPr sz="1600" b="1"/>
            </a:lvl6pPr>
            <a:lvl7pPr marL="2813566" indent="0">
              <a:buNone/>
              <a:defRPr sz="1600" b="1"/>
            </a:lvl7pPr>
            <a:lvl8pPr marL="3282485" indent="0">
              <a:buNone/>
              <a:defRPr sz="1600" b="1"/>
            </a:lvl8pPr>
            <a:lvl9pPr marL="3751416" indent="0">
              <a:buNone/>
              <a:defRPr sz="1600" b="1"/>
            </a:lvl9pPr>
          </a:lstStyle>
          <a:p>
            <a:pPr lvl="0"/>
            <a:r>
              <a:rPr lang="en-US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1658" y="2175583"/>
            <a:ext cx="5390077" cy="395179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20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CE4C9E-FD12-4ACD-8B67-886F051BD39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581396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23C15F-5A98-426E-83E3-606FED2E851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210979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806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3909AA-F6C1-4F83-ADA0-51ACA8DA6E1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077788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8741" y="273280"/>
            <a:ext cx="4011655" cy="116205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417" y="273284"/>
            <a:ext cx="6815318" cy="5854063"/>
          </a:xfrm>
        </p:spPr>
        <p:txBody>
          <a:bodyPr/>
          <a:lstStyle>
            <a:lvl1pPr>
              <a:defRPr sz="3300"/>
            </a:lvl1pPr>
            <a:lvl2pPr>
              <a:defRPr sz="29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8741" y="1435327"/>
            <a:ext cx="4011655" cy="4692006"/>
          </a:xfrm>
        </p:spPr>
        <p:txBody>
          <a:bodyPr/>
          <a:lstStyle>
            <a:lvl1pPr marL="0" indent="0">
              <a:buNone/>
              <a:defRPr sz="1500"/>
            </a:lvl1pPr>
            <a:lvl2pPr marL="468923" indent="0">
              <a:buNone/>
              <a:defRPr sz="1200"/>
            </a:lvl2pPr>
            <a:lvl3pPr marL="937851" indent="0">
              <a:buNone/>
              <a:defRPr sz="1100"/>
            </a:lvl3pPr>
            <a:lvl4pPr marL="1406767" indent="0">
              <a:buNone/>
              <a:defRPr sz="900"/>
            </a:lvl4pPr>
            <a:lvl5pPr marL="1875708" indent="0">
              <a:buNone/>
              <a:defRPr sz="900"/>
            </a:lvl5pPr>
            <a:lvl6pPr marL="2344647" indent="0">
              <a:buNone/>
              <a:defRPr sz="900"/>
            </a:lvl6pPr>
            <a:lvl7pPr marL="2813566" indent="0">
              <a:buNone/>
              <a:defRPr sz="900"/>
            </a:lvl7pPr>
            <a:lvl8pPr marL="3282485" indent="0">
              <a:buNone/>
              <a:defRPr sz="900"/>
            </a:lvl8pPr>
            <a:lvl9pPr marL="3751416" indent="0">
              <a:buNone/>
              <a:defRPr sz="900"/>
            </a:lvl9pPr>
          </a:lstStyle>
          <a:p>
            <a:pPr lvl="0"/>
            <a:r>
              <a:rPr lang="en-US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1CE6E0-EFCC-41D1-8E3E-C317911A0F9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9199261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766" y="4802163"/>
            <a:ext cx="7313499" cy="56643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766" y="612898"/>
            <a:ext cx="7313499" cy="4116284"/>
          </a:xfrm>
        </p:spPr>
        <p:txBody>
          <a:bodyPr/>
          <a:lstStyle>
            <a:lvl1pPr marL="0" indent="0">
              <a:buNone/>
              <a:defRPr sz="3300"/>
            </a:lvl1pPr>
            <a:lvl2pPr marL="468923" indent="0">
              <a:buNone/>
              <a:defRPr sz="2900"/>
            </a:lvl2pPr>
            <a:lvl3pPr marL="937851" indent="0">
              <a:buNone/>
              <a:defRPr sz="2400"/>
            </a:lvl3pPr>
            <a:lvl4pPr marL="1406767" indent="0">
              <a:buNone/>
              <a:defRPr sz="2000"/>
            </a:lvl4pPr>
            <a:lvl5pPr marL="1875708" indent="0">
              <a:buNone/>
              <a:defRPr sz="2000"/>
            </a:lvl5pPr>
            <a:lvl6pPr marL="2344647" indent="0">
              <a:buNone/>
              <a:defRPr sz="2000"/>
            </a:lvl6pPr>
            <a:lvl7pPr marL="2813566" indent="0">
              <a:buNone/>
              <a:defRPr sz="2000"/>
            </a:lvl7pPr>
            <a:lvl8pPr marL="3282485" indent="0">
              <a:buNone/>
              <a:defRPr sz="2000"/>
            </a:lvl8pPr>
            <a:lvl9pPr marL="3751416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766" y="5368547"/>
            <a:ext cx="7313499" cy="805216"/>
          </a:xfrm>
        </p:spPr>
        <p:txBody>
          <a:bodyPr/>
          <a:lstStyle>
            <a:lvl1pPr marL="0" indent="0">
              <a:buNone/>
              <a:defRPr sz="1500"/>
            </a:lvl1pPr>
            <a:lvl2pPr marL="468923" indent="0">
              <a:buNone/>
              <a:defRPr sz="1200"/>
            </a:lvl2pPr>
            <a:lvl3pPr marL="937851" indent="0">
              <a:buNone/>
              <a:defRPr sz="1100"/>
            </a:lvl3pPr>
            <a:lvl4pPr marL="1406767" indent="0">
              <a:buNone/>
              <a:defRPr sz="900"/>
            </a:lvl4pPr>
            <a:lvl5pPr marL="1875708" indent="0">
              <a:buNone/>
              <a:defRPr sz="900"/>
            </a:lvl5pPr>
            <a:lvl6pPr marL="2344647" indent="0">
              <a:buNone/>
              <a:defRPr sz="900"/>
            </a:lvl6pPr>
            <a:lvl7pPr marL="2813566" indent="0">
              <a:buNone/>
              <a:defRPr sz="900"/>
            </a:lvl7pPr>
            <a:lvl8pPr marL="3282485" indent="0">
              <a:buNone/>
              <a:defRPr sz="900"/>
            </a:lvl8pPr>
            <a:lvl9pPr marL="3751416" indent="0">
              <a:buNone/>
              <a:defRPr sz="900"/>
            </a:lvl9pPr>
          </a:lstStyle>
          <a:p>
            <a:pPr lvl="0"/>
            <a:r>
              <a:rPr lang="en-US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6E8C4B-74B2-4856-877B-9216738B5E9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6451306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12615D-62A8-4032-83F8-DE3B4498A7F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8031255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9876" y="274640"/>
            <a:ext cx="2741859" cy="5852738"/>
          </a:xfrm>
        </p:spPr>
        <p:txBody>
          <a:bodyPr vert="eaVert"/>
          <a:lstStyle/>
          <a:p>
            <a:r>
              <a:rPr lang="en-US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8678" y="274640"/>
            <a:ext cx="8051403" cy="5852738"/>
          </a:xfrm>
        </p:spPr>
        <p:txBody>
          <a:bodyPr vert="eaVert"/>
          <a:lstStyle/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D058E6-1463-42D6-9AB3-499F4011E9A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068615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25" y="1371926"/>
            <a:ext cx="10467501" cy="1829223"/>
          </a:xfrm>
          <a:ln>
            <a:noFill/>
          </a:ln>
        </p:spPr>
        <p:txBody>
          <a:bodyPr tIns="0" rIns="2164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18" y="3229283"/>
            <a:ext cx="10471563" cy="1753006"/>
          </a:xfrm>
        </p:spPr>
        <p:txBody>
          <a:bodyPr lIns="0" rIns="21642"/>
          <a:lstStyle>
            <a:lvl1pPr marL="0" marR="54155" indent="0" algn="r">
              <a:buNone/>
              <a:defRPr>
                <a:solidFill>
                  <a:schemeClr val="tx1"/>
                </a:solidFill>
              </a:defRPr>
            </a:lvl1pPr>
            <a:lvl2pPr marL="541516" indent="0" algn="ctr">
              <a:buNone/>
            </a:lvl2pPr>
            <a:lvl3pPr marL="1083013" indent="0" algn="ctr">
              <a:buNone/>
            </a:lvl3pPr>
            <a:lvl4pPr marL="1624509" indent="0" algn="ctr">
              <a:buNone/>
            </a:lvl4pPr>
            <a:lvl5pPr marL="2166007" indent="0" algn="ctr">
              <a:buNone/>
            </a:lvl5pPr>
            <a:lvl6pPr marL="2707515" indent="0" algn="ctr">
              <a:buNone/>
            </a:lvl6pPr>
            <a:lvl7pPr marL="3249028" indent="0" algn="ctr">
              <a:buNone/>
            </a:lvl7pPr>
            <a:lvl8pPr marL="3790529" indent="0" algn="ctr">
              <a:buNone/>
            </a:lvl8pPr>
            <a:lvl9pPr marL="43320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353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69872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57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293"/>
            <a:ext cx="10361851" cy="1510062"/>
          </a:xfrm>
        </p:spPr>
        <p:txBody>
          <a:bodyPr lIns="54128" rIns="5412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575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75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4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77431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75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1" y="1855696"/>
            <a:ext cx="5386216" cy="659503"/>
          </a:xfrm>
        </p:spPr>
        <p:txBody>
          <a:bodyPr lIns="54128" tIns="0" rIns="5412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8" y="1860192"/>
            <a:ext cx="5388333" cy="654994"/>
          </a:xfrm>
        </p:spPr>
        <p:txBody>
          <a:bodyPr lIns="54128" tIns="0" rIns="5412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1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8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9169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4"/>
            <a:ext cx="5386216" cy="659503"/>
          </a:xfrm>
        </p:spPr>
        <p:txBody>
          <a:bodyPr lIns="52923" tIns="0" rIns="5292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2" y="1860192"/>
            <a:ext cx="5388333" cy="654994"/>
          </a:xfrm>
        </p:spPr>
        <p:txBody>
          <a:bodyPr lIns="52923" tIns="0" rIns="5292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4296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9" y="704275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33386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1007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03" y="514483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03" y="1676789"/>
            <a:ext cx="3657123" cy="4573059"/>
          </a:xfrm>
        </p:spPr>
        <p:txBody>
          <a:bodyPr lIns="21642" rIns="21642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3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21332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4" y="1107274"/>
            <a:ext cx="7009487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45" tIns="54128" rIns="108245" bIns="541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45" y="5360641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45" tIns="54128" rIns="108245" bIns="541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47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0" y="6220207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0"/>
            <a:ext cx="2950080" cy="1582986"/>
          </a:xfrm>
        </p:spPr>
        <p:txBody>
          <a:bodyPr lIns="54128" rIns="54128" bIns="5412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0" y="2829440"/>
            <a:ext cx="2946015" cy="2179825"/>
          </a:xfrm>
        </p:spPr>
        <p:txBody>
          <a:bodyPr lIns="75766" rIns="54128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23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727996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8909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20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8" y="91462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87943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69" y="1371949"/>
            <a:ext cx="10467501" cy="1829222"/>
          </a:xfrm>
          <a:ln>
            <a:noFill/>
          </a:ln>
        </p:spPr>
        <p:txBody>
          <a:bodyPr tIns="0" rIns="2115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58"/>
          <a:lstStyle>
            <a:lvl1pPr marL="0" marR="53580" indent="0" algn="r">
              <a:buNone/>
              <a:defRPr>
                <a:solidFill>
                  <a:schemeClr val="tx1"/>
                </a:solidFill>
              </a:defRPr>
            </a:lvl1pPr>
            <a:lvl2pPr marL="535689" indent="0" algn="ctr">
              <a:buNone/>
            </a:lvl2pPr>
            <a:lvl3pPr marL="1071380" indent="0" algn="ctr">
              <a:buNone/>
            </a:lvl3pPr>
            <a:lvl4pPr marL="1607088" indent="0" algn="ctr">
              <a:buNone/>
            </a:lvl4pPr>
            <a:lvl5pPr marL="2142758" indent="0" algn="ctr">
              <a:buNone/>
            </a:lvl5pPr>
            <a:lvl6pPr marL="2678462" indent="0" algn="ctr">
              <a:buNone/>
            </a:lvl6pPr>
            <a:lvl7pPr marL="3214173" indent="0" algn="ctr">
              <a:buNone/>
            </a:lvl7pPr>
            <a:lvl8pPr marL="3749877" indent="0" algn="ctr">
              <a:buNone/>
            </a:lvl8pPr>
            <a:lvl9pPr marL="42855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75835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28194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71" rIns="5297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72104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0071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44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26"/>
            <a:ext cx="5386216" cy="659503"/>
          </a:xfrm>
        </p:spPr>
        <p:txBody>
          <a:bodyPr lIns="52971" tIns="0" rIns="5297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1" y="1860192"/>
            <a:ext cx="5388333" cy="654994"/>
          </a:xfrm>
        </p:spPr>
        <p:txBody>
          <a:bodyPr lIns="52971" tIns="0" rIns="5297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1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26240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6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177961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59559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88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88" y="1676816"/>
            <a:ext cx="3657123" cy="4573059"/>
          </a:xfrm>
        </p:spPr>
        <p:txBody>
          <a:bodyPr lIns="21158" rIns="2115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478092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6" y="1106516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23" tIns="52971" rIns="105923" bIns="5297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0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23" tIns="52971" rIns="105923" bIns="5297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6" y="621984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71" rIns="52971" bIns="5297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78" y="2829470"/>
            <a:ext cx="2946015" cy="2179826"/>
          </a:xfrm>
        </p:spPr>
        <p:txBody>
          <a:bodyPr lIns="74111" rIns="5297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0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595890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322605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5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5" y="91473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57481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97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96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96" y="1676816"/>
            <a:ext cx="3657123" cy="4573059"/>
          </a:xfrm>
        </p:spPr>
        <p:txBody>
          <a:bodyPr lIns="21134" rIns="2113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9895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8" y="1106516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27" tIns="52923" rIns="105827" bIns="5292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27" tIns="52923" rIns="105827" bIns="5292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5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23" rIns="52923" bIns="5292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6" y="2829470"/>
            <a:ext cx="2946015" cy="2179826"/>
          </a:xfrm>
        </p:spPr>
        <p:txBody>
          <a:bodyPr lIns="74039" rIns="5292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5/10/2022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4852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6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2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827" tIns="52923" rIns="105827" bIns="5292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4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4" y="20322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2" r:id="rId1"/>
    <p:sldLayoutId id="2147513537" r:id="rId2"/>
    <p:sldLayoutId id="2147513573" r:id="rId3"/>
    <p:sldLayoutId id="2147513538" r:id="rId4"/>
    <p:sldLayoutId id="2147513539" r:id="rId5"/>
    <p:sldLayoutId id="2147513540" r:id="rId6"/>
    <p:sldLayoutId id="2147513541" r:id="rId7"/>
    <p:sldLayoutId id="2147513542" r:id="rId8"/>
    <p:sldLayoutId id="2147513574" r:id="rId9"/>
    <p:sldLayoutId id="2147513543" r:id="rId10"/>
    <p:sldLayoutId id="214751354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6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3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4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79" indent="-26977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006" indent="-2380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326" indent="-23803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2058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616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333" indent="-24642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578" indent="-21425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946" indent="-21425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330" indent="-21425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6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2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8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0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6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3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8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6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0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775" tIns="52903" rIns="105775" bIns="5290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14C29F1-68BA-49FC-AABA-AB1B6A900534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4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4081DD-568D-4F6A-8E42-5785901769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4" y="20322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5" r:id="rId1"/>
    <p:sldLayoutId id="2147513545" r:id="rId2"/>
    <p:sldLayoutId id="2147513576" r:id="rId3"/>
    <p:sldLayoutId id="2147513546" r:id="rId4"/>
    <p:sldLayoutId id="2147513547" r:id="rId5"/>
    <p:sldLayoutId id="2147513548" r:id="rId6"/>
    <p:sldLayoutId id="2147513549" r:id="rId7"/>
    <p:sldLayoutId id="2147513550" r:id="rId8"/>
    <p:sldLayoutId id="2147513577" r:id="rId9"/>
    <p:sldLayoutId id="2147513551" r:id="rId10"/>
    <p:sldLayoutId id="21475135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6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3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4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79" indent="-26977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006" indent="-2380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150" indent="-23803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8885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616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442" indent="-24631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600" indent="-21416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833" indent="-21416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078" indent="-21416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3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7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1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5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9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23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76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30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8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8" y="1935166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899" tIns="53460" rIns="106899" bIns="534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683D92D-396F-4344-8CD1-4542A563D1A7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5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DDAD7F9-CD6B-4C0D-896F-8722CB5F9F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6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488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53" r:id="rId1"/>
    <p:sldLayoutId id="2147513654" r:id="rId2"/>
    <p:sldLayoutId id="2147513655" r:id="rId3"/>
    <p:sldLayoutId id="2147513656" r:id="rId4"/>
    <p:sldLayoutId id="2147513657" r:id="rId5"/>
    <p:sldLayoutId id="2147513658" r:id="rId6"/>
    <p:sldLayoutId id="2147513659" r:id="rId7"/>
    <p:sldLayoutId id="2147513660" r:id="rId8"/>
    <p:sldLayoutId id="2147513661" r:id="rId9"/>
    <p:sldLayoutId id="2147513662" r:id="rId10"/>
    <p:sldLayoutId id="21475136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51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024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53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4049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7773" indent="-27777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11096" indent="-2460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8069" indent="-2460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61871" indent="-2031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82499" indent="-2031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40760" indent="-24706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5570" indent="-21481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7792" indent="-214819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00030" indent="-21481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70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40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111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81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51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222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93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63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521" y="275230"/>
            <a:ext cx="10971372" cy="11432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8455" tIns="54228" rIns="108455" bIns="5422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521" y="1600623"/>
            <a:ext cx="10971372" cy="45264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8455" tIns="54228" rIns="108455" bIns="5422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521" y="6247730"/>
            <a:ext cx="2844430" cy="4742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8455" tIns="54228" rIns="108455" bIns="54228" numCol="1" anchor="t" anchorCtr="0" compatLnSpc="1">
            <a:prstTxWarp prst="textNoShape">
              <a:avLst/>
            </a:prstTxWarp>
          </a:bodyPr>
          <a:lstStyle>
            <a:lvl1pPr algn="l">
              <a:defRPr sz="16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058" y="6247730"/>
            <a:ext cx="3860297" cy="4742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8455" tIns="54228" rIns="108455" bIns="54228" numCol="1" anchor="t" anchorCtr="0" compatLnSpc="1">
            <a:prstTxWarp prst="textNoShape">
              <a:avLst/>
            </a:prstTxWarp>
          </a:bodyPr>
          <a:lstStyle>
            <a:lvl1pPr algn="ctr">
              <a:defRPr sz="16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6463" y="6247730"/>
            <a:ext cx="2844430" cy="4742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8455" tIns="54228" rIns="108455" bIns="54228" numCol="1" anchor="t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E11C3337-4610-4911-A4D6-DCBDBD65B14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5028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01" r:id="rId1"/>
    <p:sldLayoutId id="2147513702" r:id="rId2"/>
    <p:sldLayoutId id="2147513703" r:id="rId3"/>
    <p:sldLayoutId id="2147513704" r:id="rId4"/>
    <p:sldLayoutId id="2147513705" r:id="rId5"/>
    <p:sldLayoutId id="2147513706" r:id="rId6"/>
    <p:sldLayoutId id="2147513707" r:id="rId7"/>
    <p:sldLayoutId id="2147513708" r:id="rId8"/>
    <p:sldLayoutId id="2147513709" r:id="rId9"/>
    <p:sldLayoutId id="2147513710" r:id="rId10"/>
    <p:sldLayoutId id="2147513711" r:id="rId11"/>
  </p:sldLayoutIdLst>
  <p:transition advClick="0"/>
  <p:hf hdr="0" ftr="0" dt="0"/>
  <p:txStyles>
    <p:titleStyle>
      <a:lvl1pPr algn="ctr" defTabSz="1066521" rtl="0" eaLnBrk="0" fontAlgn="base" hangingPunct="0">
        <a:spcBef>
          <a:spcPct val="0"/>
        </a:spcBef>
        <a:spcAft>
          <a:spcPct val="0"/>
        </a:spcAft>
        <a:defRPr sz="52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66521" rtl="0" eaLnBrk="0" fontAlgn="base" hangingPunct="0">
        <a:spcBef>
          <a:spcPct val="0"/>
        </a:spcBef>
        <a:spcAft>
          <a:spcPct val="0"/>
        </a:spcAft>
        <a:defRPr sz="5200">
          <a:solidFill>
            <a:schemeClr val="tx2"/>
          </a:solidFill>
          <a:latin typeface="Arial" charset="0"/>
          <a:cs typeface="Arial" charset="0"/>
        </a:defRPr>
      </a:lvl2pPr>
      <a:lvl3pPr algn="ctr" defTabSz="1066521" rtl="0" eaLnBrk="0" fontAlgn="base" hangingPunct="0">
        <a:spcBef>
          <a:spcPct val="0"/>
        </a:spcBef>
        <a:spcAft>
          <a:spcPct val="0"/>
        </a:spcAft>
        <a:defRPr sz="5200">
          <a:solidFill>
            <a:schemeClr val="tx2"/>
          </a:solidFill>
          <a:latin typeface="Arial" charset="0"/>
          <a:cs typeface="Arial" charset="0"/>
        </a:defRPr>
      </a:lvl3pPr>
      <a:lvl4pPr algn="ctr" defTabSz="1066521" rtl="0" eaLnBrk="0" fontAlgn="base" hangingPunct="0">
        <a:spcBef>
          <a:spcPct val="0"/>
        </a:spcBef>
        <a:spcAft>
          <a:spcPct val="0"/>
        </a:spcAft>
        <a:defRPr sz="5200">
          <a:solidFill>
            <a:schemeClr val="tx2"/>
          </a:solidFill>
          <a:latin typeface="Arial" charset="0"/>
          <a:cs typeface="Arial" charset="0"/>
        </a:defRPr>
      </a:lvl4pPr>
      <a:lvl5pPr algn="ctr" defTabSz="1066521" rtl="0" eaLnBrk="0" fontAlgn="base" hangingPunct="0">
        <a:spcBef>
          <a:spcPct val="0"/>
        </a:spcBef>
        <a:spcAft>
          <a:spcPct val="0"/>
        </a:spcAft>
        <a:defRPr sz="5200">
          <a:solidFill>
            <a:schemeClr val="tx2"/>
          </a:solidFill>
          <a:latin typeface="Arial" charset="0"/>
          <a:cs typeface="Arial" charset="0"/>
        </a:defRPr>
      </a:lvl5pPr>
      <a:lvl6pPr marL="468923" algn="ctr" defTabSz="1071364" rtl="0" fontAlgn="base">
        <a:spcBef>
          <a:spcPct val="0"/>
        </a:spcBef>
        <a:spcAft>
          <a:spcPct val="0"/>
        </a:spcAft>
        <a:defRPr sz="5200">
          <a:solidFill>
            <a:schemeClr val="tx2"/>
          </a:solidFill>
          <a:latin typeface="Arial" charset="0"/>
          <a:cs typeface="Arial" charset="0"/>
        </a:defRPr>
      </a:lvl6pPr>
      <a:lvl7pPr marL="937851" algn="ctr" defTabSz="1071364" rtl="0" fontAlgn="base">
        <a:spcBef>
          <a:spcPct val="0"/>
        </a:spcBef>
        <a:spcAft>
          <a:spcPct val="0"/>
        </a:spcAft>
        <a:defRPr sz="5200">
          <a:solidFill>
            <a:schemeClr val="tx2"/>
          </a:solidFill>
          <a:latin typeface="Arial" charset="0"/>
          <a:cs typeface="Arial" charset="0"/>
        </a:defRPr>
      </a:lvl7pPr>
      <a:lvl8pPr marL="1406767" algn="ctr" defTabSz="1071364" rtl="0" fontAlgn="base">
        <a:spcBef>
          <a:spcPct val="0"/>
        </a:spcBef>
        <a:spcAft>
          <a:spcPct val="0"/>
        </a:spcAft>
        <a:defRPr sz="5200">
          <a:solidFill>
            <a:schemeClr val="tx2"/>
          </a:solidFill>
          <a:latin typeface="Arial" charset="0"/>
          <a:cs typeface="Arial" charset="0"/>
        </a:defRPr>
      </a:lvl8pPr>
      <a:lvl9pPr marL="1875708" algn="ctr" defTabSz="1071364" rtl="0" fontAlgn="base">
        <a:spcBef>
          <a:spcPct val="0"/>
        </a:spcBef>
        <a:spcAft>
          <a:spcPct val="0"/>
        </a:spcAft>
        <a:defRPr sz="52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87252" indent="-387252" algn="l" defTabSz="1066521" rtl="0" eaLnBrk="0" fontAlgn="base" hangingPunct="0">
        <a:spcBef>
          <a:spcPct val="20000"/>
        </a:spcBef>
        <a:spcAft>
          <a:spcPct val="0"/>
        </a:spcAft>
        <a:buChar char="•"/>
        <a:defRPr sz="3900">
          <a:solidFill>
            <a:schemeClr val="tx1"/>
          </a:solidFill>
          <a:latin typeface="+mn-lt"/>
          <a:ea typeface="+mn-ea"/>
          <a:cs typeface="+mn-cs"/>
        </a:defRPr>
      </a:lvl1pPr>
      <a:lvl2pPr marL="863376" indent="-317416" algn="l" defTabSz="1066521" rtl="0" eaLnBrk="0" fontAlgn="base" hangingPunct="0">
        <a:spcBef>
          <a:spcPct val="20000"/>
        </a:spcBef>
        <a:spcAft>
          <a:spcPct val="0"/>
        </a:spcAft>
        <a:buChar char="–"/>
        <a:defRPr sz="3300">
          <a:solidFill>
            <a:schemeClr val="tx1"/>
          </a:solidFill>
          <a:latin typeface="+mn-lt"/>
          <a:cs typeface="+mn-cs"/>
        </a:defRPr>
      </a:lvl2pPr>
      <a:lvl3pPr marL="1339501" indent="-251820" algn="l" defTabSz="1066521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cs typeface="+mn-cs"/>
        </a:defRPr>
      </a:lvl3pPr>
      <a:lvl4pPr marL="1883344" indent="-251820" algn="l" defTabSz="1066521" rtl="0" eaLnBrk="0" fontAlgn="base" hangingPunct="0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  <a:cs typeface="+mn-cs"/>
        </a:defRPr>
      </a:lvl4pPr>
      <a:lvl5pPr marL="2427186" indent="-251820" algn="l" defTabSz="1066521" rtl="0" eaLnBrk="0" fontAlgn="base" hangingPunct="0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5pPr>
      <a:lvl6pPr marL="2899862" indent="-257262" algn="l" defTabSz="1071364" rtl="0" fontAlgn="base">
        <a:spcBef>
          <a:spcPct val="20000"/>
        </a:spcBef>
        <a:spcAft>
          <a:spcPct val="0"/>
        </a:spcAft>
        <a:buChar char="»"/>
        <a:defRPr sz="2400">
          <a:solidFill>
            <a:schemeClr val="tx1"/>
          </a:solidFill>
          <a:latin typeface="+mn-lt"/>
          <a:cs typeface="+mn-cs"/>
        </a:defRPr>
      </a:lvl6pPr>
      <a:lvl7pPr marL="3368781" indent="-257262" algn="l" defTabSz="1071364" rtl="0" fontAlgn="base">
        <a:spcBef>
          <a:spcPct val="20000"/>
        </a:spcBef>
        <a:spcAft>
          <a:spcPct val="0"/>
        </a:spcAft>
        <a:buChar char="»"/>
        <a:defRPr sz="2400">
          <a:solidFill>
            <a:schemeClr val="tx1"/>
          </a:solidFill>
          <a:latin typeface="+mn-lt"/>
          <a:cs typeface="+mn-cs"/>
        </a:defRPr>
      </a:lvl7pPr>
      <a:lvl8pPr marL="3837703" indent="-257262" algn="l" defTabSz="1071364" rtl="0" fontAlgn="base">
        <a:spcBef>
          <a:spcPct val="20000"/>
        </a:spcBef>
        <a:spcAft>
          <a:spcPct val="0"/>
        </a:spcAft>
        <a:buChar char="»"/>
        <a:defRPr sz="2400">
          <a:solidFill>
            <a:schemeClr val="tx1"/>
          </a:solidFill>
          <a:latin typeface="+mn-lt"/>
          <a:cs typeface="+mn-cs"/>
        </a:defRPr>
      </a:lvl8pPr>
      <a:lvl9pPr marL="4306648" indent="-257262" algn="l" defTabSz="1071364" rtl="0" fontAlgn="base">
        <a:spcBef>
          <a:spcPct val="20000"/>
        </a:spcBef>
        <a:spcAft>
          <a:spcPct val="0"/>
        </a:spcAft>
        <a:buChar char="»"/>
        <a:defRPr sz="24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3785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68923" algn="l" defTabSz="93785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37851" algn="l" defTabSz="93785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406767" algn="l" defTabSz="93785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875708" algn="l" defTabSz="93785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344647" algn="l" defTabSz="93785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813566" algn="l" defTabSz="93785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282485" algn="l" defTabSz="93785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751416" algn="l" defTabSz="937851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1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0" y="-6352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4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412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82"/>
            <a:ext cx="10971372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245" tIns="54128" rIns="108245" bIns="5412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23"/>
            <a:ext cx="2844430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37" y="6357823"/>
            <a:ext cx="446981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23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6" y="203248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632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25" r:id="rId1"/>
    <p:sldLayoutId id="2147513726" r:id="rId2"/>
    <p:sldLayoutId id="2147513727" r:id="rId3"/>
    <p:sldLayoutId id="2147513728" r:id="rId4"/>
    <p:sldLayoutId id="2147513729" r:id="rId5"/>
    <p:sldLayoutId id="2147513730" r:id="rId6"/>
    <p:sldLayoutId id="2147513731" r:id="rId7"/>
    <p:sldLayoutId id="2147513732" r:id="rId8"/>
    <p:sldLayoutId id="2147513733" r:id="rId9"/>
    <p:sldLayoutId id="2147513734" r:id="rId10"/>
    <p:sldLayoutId id="214751373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32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643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970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328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609" indent="-31960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3514" indent="-28574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7357" indent="-28574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3316" indent="-24341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9274" indent="-24341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7711" indent="-24910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4306" indent="-21660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9210" indent="-216607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4126" indent="-21660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5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30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45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60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75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90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905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320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6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23" tIns="52971" rIns="105923" bIns="5297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3" y="70486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7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3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923" tIns="52971" rIns="105923" bIns="5297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5/10/2022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48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4" y="20322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21132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37" r:id="rId1"/>
    <p:sldLayoutId id="2147513738" r:id="rId2"/>
    <p:sldLayoutId id="2147513739" r:id="rId3"/>
    <p:sldLayoutId id="2147513740" r:id="rId4"/>
    <p:sldLayoutId id="2147513741" r:id="rId5"/>
    <p:sldLayoutId id="2147513742" r:id="rId6"/>
    <p:sldLayoutId id="2147513743" r:id="rId7"/>
    <p:sldLayoutId id="2147513744" r:id="rId8"/>
    <p:sldLayoutId id="2147513745" r:id="rId9"/>
    <p:sldLayoutId id="2147513746" r:id="rId10"/>
    <p:sldLayoutId id="214751374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28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48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63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819" indent="-26981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110" indent="-2380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478" indent="-2380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2258" indent="-19522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864" indent="-19522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637" indent="-24645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914" indent="-21428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1330" indent="-21428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762" indent="-21428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6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3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0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7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4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41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8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55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6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slideLayout" Target="../slideLayouts/slideLayout51.xml"/><Relationship Id="rId7" Type="http://schemas.openxmlformats.org/officeDocument/2006/relationships/image" Target="../media/image17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10" Type="http://schemas.openxmlformats.org/officeDocument/2006/relationships/image" Target="../media/image19.png"/><Relationship Id="rId4" Type="http://schemas.openxmlformats.org/officeDocument/2006/relationships/notesSlide" Target="../notesSlides/notesSlide5.xml"/><Relationship Id="rId9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slideLayout" Target="../slideLayouts/slideLayout51.xml"/><Relationship Id="rId7" Type="http://schemas.openxmlformats.org/officeDocument/2006/relationships/image" Target="../media/image17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16.png"/><Relationship Id="rId5" Type="http://schemas.openxmlformats.org/officeDocument/2006/relationships/image" Target="../media/image20.png"/><Relationship Id="rId10" Type="http://schemas.openxmlformats.org/officeDocument/2006/relationships/image" Target="../media/image21.png"/><Relationship Id="rId4" Type="http://schemas.openxmlformats.org/officeDocument/2006/relationships/notesSlide" Target="../notesSlides/notesSlide6.xml"/><Relationship Id="rId9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677" indent="-28565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2586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599615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6643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3680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0714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7746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4786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6378311E-8EBC-49FB-ACC3-D8139A69AB1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38915" name="Прямоугольник 15"/>
          <p:cNvSpPr>
            <a:spLocks noChangeArrowheads="1"/>
          </p:cNvSpPr>
          <p:nvPr/>
        </p:nvSpPr>
        <p:spPr bwMode="auto">
          <a:xfrm>
            <a:off x="8" y="144479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6" name="Прямоугольник 16"/>
          <p:cNvSpPr>
            <a:spLocks noChangeArrowheads="1"/>
          </p:cNvSpPr>
          <p:nvPr/>
        </p:nvSpPr>
        <p:spPr bwMode="auto">
          <a:xfrm>
            <a:off x="8" y="285766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7" name="Прямоугольник 17"/>
          <p:cNvSpPr>
            <a:spLocks noChangeArrowheads="1"/>
          </p:cNvSpPr>
          <p:nvPr/>
        </p:nvSpPr>
        <p:spPr bwMode="auto">
          <a:xfrm>
            <a:off x="8" y="214327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8" name="Прямоугольник 18"/>
          <p:cNvSpPr>
            <a:spLocks noChangeArrowheads="1"/>
          </p:cNvSpPr>
          <p:nvPr/>
        </p:nvSpPr>
        <p:spPr bwMode="auto">
          <a:xfrm>
            <a:off x="8" y="6645294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9" name="Прямоугольник 19"/>
          <p:cNvSpPr>
            <a:spLocks noChangeArrowheads="1"/>
          </p:cNvSpPr>
          <p:nvPr/>
        </p:nvSpPr>
        <p:spPr bwMode="auto">
          <a:xfrm>
            <a:off x="8" y="6573870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20" name="Прямоугольник 20"/>
          <p:cNvSpPr>
            <a:spLocks noChangeArrowheads="1"/>
          </p:cNvSpPr>
          <p:nvPr/>
        </p:nvSpPr>
        <p:spPr bwMode="auto">
          <a:xfrm>
            <a:off x="8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40" y="2291391"/>
            <a:ext cx="12190413" cy="129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707" tIns="53367" rIns="106707" bIns="53367">
            <a:spAutoFit/>
          </a:bodyPr>
          <a:lstStyle/>
          <a:p>
            <a:pPr algn="ctr" defTabSz="1079544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МОДЕЛЬ РАЗВИТИЯ ОБСТАНОВКИ</a:t>
            </a:r>
          </a:p>
          <a:p>
            <a:pPr algn="ctr" defTabSz="1079544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11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мая 2022 года</a:t>
            </a:r>
          </a:p>
          <a:p>
            <a:pPr algn="ctr" defTabSz="1079544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  <a:p>
            <a:pPr algn="ctr" defTabSz="1079544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365" y="383735"/>
            <a:ext cx="12171715" cy="708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707" tIns="53367" rIns="106707" bIns="53367">
            <a:spAutoFit/>
          </a:bodyPr>
          <a:lstStyle/>
          <a:p>
            <a:pPr algn="ctr" defTabSz="1079544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ГЛАВНОГО  УПРАВЛЕНИЯ  МЧС  РОССИИ  </a:t>
            </a:r>
          </a:p>
          <a:p>
            <a:pPr algn="ctr" defTabSz="1079544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5" y="44843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5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84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18" y="273805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09" y="3089485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06" y="1524460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5" y="172347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24" y="2482298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5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20" y="4017494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65" y="2776627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26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94" y="2065399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21" y="1586406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3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6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7" y="1460031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11" y="1993656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8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11" y="266970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29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8" y="368013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78" y="4680262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8" y="2796682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9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83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92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59" y="371030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8" y="384999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10" y="3208648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7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43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9" y="2668899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8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1" y="2946718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79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5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79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3" y="4390779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5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2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24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4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2" y="491032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80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44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99" y="282290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0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12" y="3637259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6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07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8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84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1" y="462150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11" y="4910310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50" y="495422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8" y="5234297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4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63" y="219741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14" y="3832788"/>
            <a:ext cx="7080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8971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6" y="43215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57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7" y="3376911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81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0" y="2560946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4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8" y="1478274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26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7" y="3407882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6" y="1747648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2" y="3531693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7" y="2791388"/>
            <a:ext cx="148272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1" y="3158643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6" y="5122620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22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9" y="3560296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56426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20" y="5826454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5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5" y="3836520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140" y="2978051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24" name="Группа 101"/>
          <p:cNvGrpSpPr>
            <a:grpSpLocks/>
          </p:cNvGrpSpPr>
          <p:nvPr/>
        </p:nvGrpSpPr>
        <p:grpSpPr bwMode="auto">
          <a:xfrm>
            <a:off x="9867900" y="244954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25" name="Прямоугольник 4"/>
          <p:cNvSpPr>
            <a:spLocks noChangeArrowheads="1"/>
          </p:cNvSpPr>
          <p:nvPr/>
        </p:nvSpPr>
        <p:spPr bwMode="auto">
          <a:xfrm>
            <a:off x="9932991" y="2817835"/>
            <a:ext cx="2151061" cy="173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390" tIns="35390" rIns="35390" bIns="3539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1626" name="Группа 101"/>
          <p:cNvGrpSpPr>
            <a:grpSpLocks/>
          </p:cNvGrpSpPr>
          <p:nvPr/>
        </p:nvGrpSpPr>
        <p:grpSpPr bwMode="auto">
          <a:xfrm>
            <a:off x="9867936" y="789019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7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3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26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635" name="Группа 2"/>
          <p:cNvGrpSpPr>
            <a:grpSpLocks/>
          </p:cNvGrpSpPr>
          <p:nvPr/>
        </p:nvGrpSpPr>
        <p:grpSpPr bwMode="auto">
          <a:xfrm>
            <a:off x="9867936" y="5080019"/>
            <a:ext cx="2263775" cy="1627187"/>
            <a:chOff x="9867900" y="788987"/>
            <a:chExt cx="2263775" cy="1627360"/>
          </a:xfrm>
        </p:grpSpPr>
        <p:grpSp>
          <p:nvGrpSpPr>
            <p:cNvPr id="61642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1648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7263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745" y="223054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867" y="4020947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823" tIns="27401" rIns="54823" bIns="274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4198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48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33" tIns="38226" rIns="76433" bIns="38226"/>
          <a:lstStyle/>
          <a:p>
            <a:endParaRPr lang="ru-RU" altLang="ru-RU" smtClean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4198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3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38" y="273797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02" y="3089389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3" y="1524380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5" y="1723438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74" y="248219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0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877" y="4017404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29" y="2776559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4" y="443313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4" y="206531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16" y="1586358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5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14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9" y="1460003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0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69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5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2" y="3680121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42" y="468024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8" y="2796678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4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96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1" y="3710284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8" y="3208633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4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74" y="266888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3" y="2946698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39" y="408746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38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4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6" y="4390775"/>
            <a:ext cx="869949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5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45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8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71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87" y="491024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6" y="4790887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2" y="176813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5" y="2822872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56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68" y="3637259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19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73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25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0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3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19" y="491022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77" y="495418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1" y="523428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5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1" y="219739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5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884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07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57" y="271064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6093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65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5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89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66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2" y="353168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5" y="2799057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88" y="3158627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49" y="5122615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0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0" y="190370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3" y="3552577"/>
            <a:ext cx="127317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19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0" y="5826422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42" y="375305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42" y="487772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70" y="219965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67" y="40188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54" y="467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8" y="3828801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44" y="4099708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2183" name="Группа 101"/>
          <p:cNvGrpSpPr>
            <a:grpSpLocks/>
          </p:cNvGrpSpPr>
          <p:nvPr/>
        </p:nvGrpSpPr>
        <p:grpSpPr bwMode="auto">
          <a:xfrm>
            <a:off x="9867900" y="2449521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20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2184" name="Прямоугольник 4"/>
          <p:cNvSpPr>
            <a:spLocks noChangeArrowheads="1"/>
          </p:cNvSpPr>
          <p:nvPr/>
        </p:nvSpPr>
        <p:spPr bwMode="auto">
          <a:xfrm>
            <a:off x="9932991" y="2817815"/>
            <a:ext cx="2151061" cy="1734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70" tIns="35770" rIns="35770" bIns="3577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42185" name="Группа 2"/>
          <p:cNvGrpSpPr>
            <a:grpSpLocks/>
          </p:cNvGrpSpPr>
          <p:nvPr/>
        </p:nvGrpSpPr>
        <p:grpSpPr bwMode="auto">
          <a:xfrm>
            <a:off x="9867903" y="5080000"/>
            <a:ext cx="2263775" cy="1627187"/>
            <a:chOff x="9867900" y="788987"/>
            <a:chExt cx="2263775" cy="1627360"/>
          </a:xfrm>
        </p:grpSpPr>
        <p:grpSp>
          <p:nvGrpSpPr>
            <p:cNvPr id="42197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74710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387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42199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4" name="Овал 153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42186" name="Группа 101"/>
          <p:cNvGrpSpPr>
            <a:grpSpLocks/>
          </p:cNvGrpSpPr>
          <p:nvPr/>
        </p:nvGrpSpPr>
        <p:grpSpPr bwMode="auto">
          <a:xfrm>
            <a:off x="9867903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19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8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29" y="2066927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86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73" tIns="38246" rIns="76473" bIns="382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38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79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2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5061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246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5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2469" name="Группа 1"/>
          <p:cNvGrpSpPr>
            <a:grpSpLocks/>
          </p:cNvGrpSpPr>
          <p:nvPr/>
        </p:nvGrpSpPr>
        <p:grpSpPr bwMode="auto">
          <a:xfrm>
            <a:off x="346078" y="1144616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grpSp>
          <p:nvGrpSpPr>
            <p:cNvPr id="62497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2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2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44"/>
                <a:ext cx="78880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83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5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0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44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38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2217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0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0"/>
                <a:ext cx="64273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16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3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88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30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72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2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16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38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2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0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59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2470" name="Группа 101"/>
          <p:cNvGrpSpPr>
            <a:grpSpLocks/>
          </p:cNvGrpSpPr>
          <p:nvPr/>
        </p:nvGrpSpPr>
        <p:grpSpPr bwMode="auto">
          <a:xfrm>
            <a:off x="9867918" y="789019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3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7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33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26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9" name="Группа 101"/>
          <p:cNvGrpSpPr>
            <a:grpSpLocks/>
          </p:cNvGrpSpPr>
          <p:nvPr/>
        </p:nvGrpSpPr>
        <p:grpSpPr bwMode="auto">
          <a:xfrm>
            <a:off x="9818697" y="2446364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0" name="Прямоугольник 6"/>
          <p:cNvSpPr>
            <a:spLocks noChangeArrowheads="1"/>
          </p:cNvSpPr>
          <p:nvPr/>
        </p:nvSpPr>
        <p:spPr bwMode="auto">
          <a:xfrm>
            <a:off x="9875886" y="2895633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928" tIns="44954" rIns="89928" bIns="4495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9" y="5290670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grpSp>
        <p:nvGrpSpPr>
          <p:cNvPr id="62482" name="Группа 234"/>
          <p:cNvGrpSpPr>
            <a:grpSpLocks/>
          </p:cNvGrpSpPr>
          <p:nvPr/>
        </p:nvGrpSpPr>
        <p:grpSpPr bwMode="auto">
          <a:xfrm>
            <a:off x="9867918" y="5772153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88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82"/>
            <a:ext cx="1916112" cy="651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921" tIns="37968" rIns="75921" bIns="3796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3491" name="Группа 101"/>
          <p:cNvGrpSpPr>
            <a:grpSpLocks/>
          </p:cNvGrpSpPr>
          <p:nvPr/>
        </p:nvGrpSpPr>
        <p:grpSpPr bwMode="auto">
          <a:xfrm>
            <a:off x="9861589" y="2393967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1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349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5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05" tIns="37912" rIns="75805" bIns="3791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4" name="Группа 1"/>
          <p:cNvGrpSpPr>
            <a:grpSpLocks/>
          </p:cNvGrpSpPr>
          <p:nvPr/>
        </p:nvGrpSpPr>
        <p:grpSpPr bwMode="auto">
          <a:xfrm>
            <a:off x="425450" y="908069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1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8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4" y="266944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29699"/>
              <a:ext cx="118985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79" y="3679626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7"/>
              <a:ext cx="9134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6" y="2795924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7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1" y="3849828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7" y="3208731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5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4" y="2668650"/>
              <a:ext cx="9154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59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8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9"/>
              <a:ext cx="107028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29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5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1" y="2989208"/>
              <a:ext cx="10879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4" y="363667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67"/>
              <a:ext cx="64295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5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36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60"/>
              <a:ext cx="149172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5" y="3840298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1" y="4320709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68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60" y="2552762"/>
              <a:ext cx="73312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5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8" y="1477920"/>
              <a:ext cx="83113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5" y="4927608"/>
              <a:ext cx="10957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80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64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63"/>
              <a:ext cx="170539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504"/>
              <a:ext cx="182692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7" y="3218520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8" y="5129643"/>
              <a:ext cx="9154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84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3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6" y="4062202"/>
              <a:ext cx="156817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2" y="2186920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63702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9433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39433"/>
              <a:r>
                <a:rPr lang="ru-RU" altLang="ru-RU" sz="1700" b="1" dirty="0" smtClean="0">
                  <a:solidFill>
                    <a:srgbClr val="FF0000"/>
                  </a:solidFill>
                </a:rPr>
                <a:t>24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случая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3495" name="Группа 101"/>
          <p:cNvGrpSpPr>
            <a:grpSpLocks/>
          </p:cNvGrpSpPr>
          <p:nvPr/>
        </p:nvGrpSpPr>
        <p:grpSpPr bwMode="auto">
          <a:xfrm>
            <a:off x="9867936" y="789019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3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7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33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26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4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3505" name="Прямоугольник 237"/>
          <p:cNvSpPr>
            <a:spLocks noChangeArrowheads="1"/>
          </p:cNvSpPr>
          <p:nvPr/>
        </p:nvSpPr>
        <p:spPr bwMode="auto">
          <a:xfrm>
            <a:off x="10210833" y="6045218"/>
            <a:ext cx="2132013" cy="584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904413" y="2516204"/>
            <a:ext cx="2214562" cy="3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928" tIns="44954" rIns="89928" bIns="4495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7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800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1904207" y="293842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4904464" y="49025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 bwMode="auto">
          <a:xfrm>
            <a:off x="8198795" y="526386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8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23" tIns="27451" rIns="54923" bIns="27451" anchor="ctr"/>
          <a:lstStyle/>
          <a:p>
            <a:pPr algn="ctr" defTabSz="106416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416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21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44512" y="1622430"/>
            <a:ext cx="11892718" cy="2264564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0" tIns="43914" rIns="0" bIns="43914"/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метеорологического явления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с 18 часов 10 мая  до 18 часов 11  мая 2022 </a:t>
            </a:r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года</a:t>
            </a:r>
          </a:p>
          <a:p>
            <a:pPr algn="ctr"/>
            <a:endParaRPr lang="ru-RU" sz="2000" b="1" u="sng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266700" indent="447675" algn="ctr">
              <a:tabLst>
                <a:tab pos="714375" algn="l"/>
              </a:tabLst>
            </a:pP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11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мая 2022 года на территории Республики Татарстан и в городе Казани местами ожидаются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: </a:t>
            </a: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266700" indent="447675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-ночью и утром сильный дождь;</a:t>
            </a:r>
          </a:p>
          <a:p>
            <a:pPr marL="266700" indent="447675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-ночью и днем гроза и сильный ветер порывами 15-20 м/с.</a:t>
            </a:r>
          </a:p>
          <a:p>
            <a:pPr marL="266700" indent="447675" algn="ctr"/>
            <a:endParaRPr lang="ru-RU" sz="2000" b="1" u="sng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342614" indent="-342614" algn="just">
              <a:spcAft>
                <a:spcPts val="0"/>
              </a:spcAft>
              <a:buFontTx/>
              <a:buChar char="-"/>
            </a:pP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5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endParaRPr lang="ru-RU" sz="1500" dirty="0">
              <a:solidFill>
                <a:srgbClr val="0070C0"/>
              </a:solidFill>
              <a:latin typeface="Times New Roman"/>
              <a:ea typeface="Times New Roman"/>
            </a:endParaRPr>
          </a:p>
          <a:p>
            <a:pPr indent="447271" algn="just"/>
            <a:r>
              <a:rPr lang="ru-RU" sz="2000" dirty="0">
                <a:solidFill>
                  <a:srgbClr val="00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72579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087" tIns="27534" rIns="55087" bIns="27534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5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63" tIns="38540" rIns="77063" bIns="385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2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63" tIns="38540" rIns="77063" bIns="385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84" y="701676"/>
            <a:ext cx="9275764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2" y="3314126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8" y="2653711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9" y="2169514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6" y="369037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1" y="2806120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36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4" y="3334767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9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1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28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20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4" y="3066472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6" y="5059625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2" y="4400003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9" y="4388096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4" y="4604779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6" y="5149316"/>
              <a:ext cx="124400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5" y="5217581"/>
              <a:ext cx="9118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101"/>
              <a:ext cx="118897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2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4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6"/>
              <a:ext cx="7350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1" y="1461475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5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1" y="3391910"/>
              <a:ext cx="135601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6" y="5779571"/>
              <a:ext cx="98458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2" y="1815494"/>
              <a:ext cx="96100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3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3" y="3514158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4" y="2374306"/>
              <a:ext cx="102585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5"/>
              <a:ext cx="18276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6" y="3088701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9" y="3833250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1" y="2291754"/>
              <a:ext cx="118897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2" y="3879401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30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41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9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0" y="4533353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2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5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16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11" y="68741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6" y="1601789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4" y="1582743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84" y="2424115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8" y="2414599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6" y="1103313"/>
            <a:ext cx="292100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9" tIns="38366" rIns="76719" bIns="383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4" y="1119193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31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61" y="206216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807" y="2039950"/>
            <a:ext cx="1776411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8" name="Прямоугольник 117"/>
          <p:cNvSpPr/>
          <p:nvPr/>
        </p:nvSpPr>
        <p:spPr>
          <a:xfrm>
            <a:off x="1403211" y="2588555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+8…+11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+11…+14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20" name="Прямоугольник 119"/>
          <p:cNvSpPr/>
          <p:nvPr/>
        </p:nvSpPr>
        <p:spPr>
          <a:xfrm>
            <a:off x="6142953" y="2654414"/>
            <a:ext cx="3033712" cy="122097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+6…+9</a:t>
            </a:r>
            <a:endParaRPr lang="ru-RU" sz="32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+9…+14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3644920" y="4420394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+7…+10 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</a:t>
            </a:r>
            <a:r>
              <a:rPr lang="ru-RU" sz="3200" b="1" dirty="0" smtClean="0">
                <a:solidFill>
                  <a:srgbClr val="FF0000"/>
                </a:solidFill>
              </a:rPr>
              <a:t>12…+14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35" name="Прямая соединительная линия 134"/>
          <p:cNvCxnSpPr/>
          <p:nvPr/>
        </p:nvCxnSpPr>
        <p:spPr>
          <a:xfrm>
            <a:off x="1414488" y="3270273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6" name="Прямая соединительная линия 135"/>
          <p:cNvCxnSpPr/>
          <p:nvPr/>
        </p:nvCxnSpPr>
        <p:spPr>
          <a:xfrm>
            <a:off x="3663177" y="5053017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0" name="Прямая соединительная линия 159"/>
          <p:cNvCxnSpPr/>
          <p:nvPr/>
        </p:nvCxnSpPr>
        <p:spPr>
          <a:xfrm>
            <a:off x="6155568" y="3303810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4" name="Picture 2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1" y="771856"/>
            <a:ext cx="304259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7" name="Прямоугольник 109"/>
          <p:cNvSpPr>
            <a:spLocks noChangeArrowheads="1"/>
          </p:cNvSpPr>
          <p:nvPr/>
        </p:nvSpPr>
        <p:spPr bwMode="auto">
          <a:xfrm>
            <a:off x="5381974" y="778168"/>
            <a:ext cx="4147063" cy="27398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69" tIns="28986" rIns="57969" bIns="28986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Ветер порывами до </a:t>
            </a:r>
            <a:r>
              <a:rPr lang="ru-RU" sz="1400" b="1" dirty="0" smtClean="0">
                <a:solidFill>
                  <a:srgbClr val="000000"/>
                </a:solidFill>
              </a:rPr>
              <a:t>15-20 </a:t>
            </a:r>
            <a:r>
              <a:rPr lang="ru-RU" sz="1400" b="1" dirty="0" smtClean="0">
                <a:solidFill>
                  <a:srgbClr val="000000"/>
                </a:solidFill>
              </a:rPr>
              <a:t>м/с</a:t>
            </a:r>
            <a:endParaRPr lang="ru-RU" sz="1400" b="1" dirty="0">
              <a:solidFill>
                <a:srgbClr val="000000"/>
              </a:solidFill>
            </a:endParaRPr>
          </a:p>
        </p:txBody>
      </p:sp>
      <p:sp>
        <p:nvSpPr>
          <p:cNvPr id="116" name="Прямоугольник 115"/>
          <p:cNvSpPr/>
          <p:nvPr/>
        </p:nvSpPr>
        <p:spPr>
          <a:xfrm>
            <a:off x="5381973" y="1164581"/>
            <a:ext cx="4157737" cy="307720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4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Местами сильный </a:t>
            </a:r>
            <a:r>
              <a:rPr lang="ru-RU" sz="1400" b="1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дождь</a:t>
            </a:r>
            <a:endParaRPr lang="ru-RU" dirty="0">
              <a:effectLst/>
              <a:latin typeface="Times New Roman"/>
              <a:ea typeface="Times New Roman"/>
            </a:endParaRPr>
          </a:p>
        </p:txBody>
      </p:sp>
      <p:pic>
        <p:nvPicPr>
          <p:cNvPr id="117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60" y="1143794"/>
            <a:ext cx="308194" cy="29467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Прямоугольник 146"/>
          <p:cNvSpPr/>
          <p:nvPr/>
        </p:nvSpPr>
        <p:spPr>
          <a:xfrm>
            <a:off x="5381974" y="1569926"/>
            <a:ext cx="4147064" cy="307720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4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Местами </a:t>
            </a:r>
            <a:r>
              <a:rPr lang="ru-RU" sz="14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гроза</a:t>
            </a:r>
            <a:endParaRPr lang="ru-RU" dirty="0">
              <a:effectLst/>
              <a:latin typeface="Times New Roman"/>
              <a:ea typeface="Times New Roman"/>
            </a:endParaRPr>
          </a:p>
        </p:txBody>
      </p:sp>
      <p:pic>
        <p:nvPicPr>
          <p:cNvPr id="149" name="Picture 3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1" y="1533476"/>
            <a:ext cx="312457" cy="25701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10139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Прямоугольник 103"/>
          <p:cNvSpPr/>
          <p:nvPr/>
        </p:nvSpPr>
        <p:spPr bwMode="auto">
          <a:xfrm>
            <a:off x="3746" y="2658"/>
            <a:ext cx="12196031" cy="76014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07" tIns="27494" rIns="55007" bIns="27494" anchor="ctr"/>
          <a:lstStyle/>
          <a:p>
            <a:pPr algn="ctr" defTabSz="1253759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ПРОГНОЗ РИСКОВ ВОЗНИКНОВЕНИЯ ЧС И ПРОИСШЕСТВИЙ</a:t>
            </a:r>
          </a:p>
        </p:txBody>
      </p:sp>
      <p:grpSp>
        <p:nvGrpSpPr>
          <p:cNvPr id="120" name="Группа 119"/>
          <p:cNvGrpSpPr/>
          <p:nvPr/>
        </p:nvGrpSpPr>
        <p:grpSpPr>
          <a:xfrm>
            <a:off x="9174674" y="838993"/>
            <a:ext cx="2914163" cy="1959546"/>
            <a:chOff x="793779" y="7580626"/>
            <a:chExt cx="4921221" cy="2014614"/>
          </a:xfrm>
          <a:solidFill>
            <a:srgbClr val="FFFFFF">
              <a:alpha val="76000"/>
            </a:srgbClr>
          </a:solidFill>
        </p:grpSpPr>
        <p:sp>
          <p:nvSpPr>
            <p:cNvPr id="121" name="Прямоугольник 120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grpFill/>
            <a:ln w="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kern="0" dirty="0">
                <a:solidFill>
                  <a:srgbClr val="0070C0"/>
                </a:solidFill>
                <a:latin typeface="Constantia"/>
                <a:cs typeface="Arial"/>
              </a:endParaRPr>
            </a:p>
          </p:txBody>
        </p:sp>
        <p:sp>
          <p:nvSpPr>
            <p:cNvPr id="122" name="Text Box 144"/>
            <p:cNvSpPr txBox="1">
              <a:spLocks noChangeArrowheads="1"/>
            </p:cNvSpPr>
            <p:nvPr/>
          </p:nvSpPr>
          <p:spPr bwMode="auto">
            <a:xfrm>
              <a:off x="870113" y="7580626"/>
              <a:ext cx="4673330" cy="304979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fontAlgn="auto"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lang="ru-RU" altLang="ru-RU" sz="1300" kern="0" dirty="0">
                  <a:solidFill>
                    <a:srgbClr val="000000"/>
                  </a:solidFill>
                  <a:cs typeface="Times New Roman" pitchFamily="18" charset="0"/>
                </a:rPr>
                <a:t>Количество термических точек</a:t>
              </a:r>
            </a:p>
          </p:txBody>
        </p:sp>
      </p:grpSp>
      <p:sp>
        <p:nvSpPr>
          <p:cNvPr id="124" name="Прямоугольник 123"/>
          <p:cNvSpPr/>
          <p:nvPr/>
        </p:nvSpPr>
        <p:spPr>
          <a:xfrm>
            <a:off x="9724294" y="2139121"/>
            <a:ext cx="1958185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5 до 10 термоточек</a:t>
            </a:r>
          </a:p>
        </p:txBody>
      </p:sp>
      <p:sp>
        <p:nvSpPr>
          <p:cNvPr id="126" name="Прямоугольник 125"/>
          <p:cNvSpPr/>
          <p:nvPr/>
        </p:nvSpPr>
        <p:spPr>
          <a:xfrm>
            <a:off x="9733529" y="2544143"/>
            <a:ext cx="2337496" cy="169277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Термические точки отсутствовали</a:t>
            </a:r>
          </a:p>
        </p:txBody>
      </p: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361318" y="1755142"/>
            <a:ext cx="260887" cy="207121"/>
          </a:xfrm>
          <a:prstGeom prst="rect">
            <a:avLst/>
          </a:prstGeom>
          <a:solidFill>
            <a:srgbClr val="FFC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9724296" y="1702196"/>
            <a:ext cx="234673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11 до 20 термоточек</a:t>
            </a:r>
          </a:p>
        </p:txBody>
      </p: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9361318" y="1291836"/>
            <a:ext cx="260887" cy="207121"/>
          </a:xfrm>
          <a:prstGeom prst="rect">
            <a:avLst/>
          </a:pr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9724293" y="1314861"/>
            <a:ext cx="2262945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более 20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термоточек</a:t>
            </a: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pic>
        <p:nvPicPr>
          <p:cNvPr id="13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492" y="838994"/>
            <a:ext cx="8981039" cy="5895717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2" name="Полилиния 131"/>
          <p:cNvSpPr/>
          <p:nvPr/>
        </p:nvSpPr>
        <p:spPr>
          <a:xfrm>
            <a:off x="6070990" y="2882192"/>
            <a:ext cx="1174642" cy="96242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4933878" y="3224705"/>
            <a:ext cx="1302477" cy="118354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D09E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3589915" y="2632675"/>
            <a:ext cx="810213" cy="766766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3015802" y="1643714"/>
            <a:ext cx="1009093" cy="12162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6" name="Полилиния 135"/>
          <p:cNvSpPr/>
          <p:nvPr/>
        </p:nvSpPr>
        <p:spPr>
          <a:xfrm>
            <a:off x="4672456" y="4116678"/>
            <a:ext cx="971194" cy="83293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5747148" y="3630313"/>
            <a:ext cx="994913" cy="971034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8" name="Полилиния 137"/>
          <p:cNvSpPr/>
          <p:nvPr/>
        </p:nvSpPr>
        <p:spPr>
          <a:xfrm>
            <a:off x="4248876" y="4513136"/>
            <a:ext cx="981304" cy="885570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3814037" y="2226307"/>
            <a:ext cx="858416" cy="906570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2610383" y="1759366"/>
            <a:ext cx="661698" cy="745578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701334" y="3044829"/>
            <a:ext cx="791777" cy="991936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2724399" y="2814604"/>
            <a:ext cx="1207952" cy="660192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3" name="Прямоугольник 142"/>
          <p:cNvSpPr/>
          <p:nvPr/>
        </p:nvSpPr>
        <p:spPr>
          <a:xfrm>
            <a:off x="3569802" y="2798547"/>
            <a:ext cx="615735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Тюлячи</a:t>
            </a:r>
          </a:p>
        </p:txBody>
      </p:sp>
      <p:sp>
        <p:nvSpPr>
          <p:cNvPr id="145" name="Прямоугольник 144"/>
          <p:cNvSpPr/>
          <p:nvPr/>
        </p:nvSpPr>
        <p:spPr>
          <a:xfrm>
            <a:off x="5999531" y="3780809"/>
            <a:ext cx="628113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146" name="Полилиния 145"/>
          <p:cNvSpPr/>
          <p:nvPr/>
        </p:nvSpPr>
        <p:spPr>
          <a:xfrm>
            <a:off x="3988925" y="3703671"/>
            <a:ext cx="1230448" cy="890381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3088781" y="3842409"/>
            <a:ext cx="1251474" cy="109828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2004784" y="3630731"/>
            <a:ext cx="873428" cy="91786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3297384" y="3104962"/>
            <a:ext cx="1412705" cy="87441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0" name="Прямоугольник 149"/>
          <p:cNvSpPr/>
          <p:nvPr/>
        </p:nvSpPr>
        <p:spPr>
          <a:xfrm>
            <a:off x="4380949" y="3847015"/>
            <a:ext cx="849232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151" name="Прямоугольник 150"/>
          <p:cNvSpPr/>
          <p:nvPr/>
        </p:nvSpPr>
        <p:spPr>
          <a:xfrm>
            <a:off x="3385510" y="3322775"/>
            <a:ext cx="1211741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152" name="Полилиния 151"/>
          <p:cNvSpPr/>
          <p:nvPr/>
        </p:nvSpPr>
        <p:spPr>
          <a:xfrm>
            <a:off x="6597949" y="3652787"/>
            <a:ext cx="753827" cy="985671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5427831" y="4197968"/>
            <a:ext cx="1679172" cy="1049210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5" name="Прямоугольник 154"/>
          <p:cNvSpPr/>
          <p:nvPr/>
        </p:nvSpPr>
        <p:spPr>
          <a:xfrm>
            <a:off x="4977676" y="4248652"/>
            <a:ext cx="1214863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156" name="Полилиния 155"/>
          <p:cNvSpPr/>
          <p:nvPr/>
        </p:nvSpPr>
        <p:spPr>
          <a:xfrm>
            <a:off x="6929982" y="2790931"/>
            <a:ext cx="1168624" cy="11108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521855" y="4989706"/>
            <a:ext cx="744543" cy="646874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208974" y="1936582"/>
            <a:ext cx="1176537" cy="1234334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66085" y="4923915"/>
            <a:ext cx="1291977" cy="113429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090243" y="4513137"/>
            <a:ext cx="860211" cy="1208644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4952095" y="4722582"/>
            <a:ext cx="1102283" cy="884201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3" name="Полилиния 162"/>
          <p:cNvSpPr/>
          <p:nvPr/>
        </p:nvSpPr>
        <p:spPr>
          <a:xfrm>
            <a:off x="2207256" y="2855465"/>
            <a:ext cx="528876" cy="42338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4" name="Прямоугольник 163"/>
          <p:cNvSpPr/>
          <p:nvPr/>
        </p:nvSpPr>
        <p:spPr>
          <a:xfrm>
            <a:off x="5057741" y="4952739"/>
            <a:ext cx="857551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5969878" y="4496340"/>
            <a:ext cx="970736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3912339" y="5276593"/>
            <a:ext cx="75322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4255376" y="4616688"/>
            <a:ext cx="849232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6894388" y="1670943"/>
            <a:ext cx="1259899" cy="1279215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6071472" y="2583911"/>
            <a:ext cx="1112343" cy="54140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7808091" y="2912993"/>
            <a:ext cx="1169096" cy="1188979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028396" y="1936331"/>
            <a:ext cx="1186122" cy="950121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75" name="Полилиния 174"/>
          <p:cNvSpPr/>
          <p:nvPr/>
        </p:nvSpPr>
        <p:spPr>
          <a:xfrm>
            <a:off x="5203164" y="2472431"/>
            <a:ext cx="556172" cy="29724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76" name="Полилиния 175"/>
          <p:cNvSpPr/>
          <p:nvPr/>
        </p:nvSpPr>
        <p:spPr>
          <a:xfrm>
            <a:off x="4414311" y="2626373"/>
            <a:ext cx="1231524" cy="1178365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D09E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77" name="Полилиния 176"/>
          <p:cNvSpPr/>
          <p:nvPr/>
        </p:nvSpPr>
        <p:spPr>
          <a:xfrm>
            <a:off x="3546003" y="1426767"/>
            <a:ext cx="800206" cy="833348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78" name="Полилиния 177"/>
          <p:cNvSpPr/>
          <p:nvPr/>
        </p:nvSpPr>
        <p:spPr>
          <a:xfrm>
            <a:off x="5452876" y="2812145"/>
            <a:ext cx="1118018" cy="721880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7093158" y="1773635"/>
            <a:ext cx="67117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180" name="Прямоугольник 179"/>
          <p:cNvSpPr/>
          <p:nvPr/>
        </p:nvSpPr>
        <p:spPr>
          <a:xfrm>
            <a:off x="4576727" y="2864657"/>
            <a:ext cx="736632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181" name="Прямоугольник 180"/>
          <p:cNvSpPr/>
          <p:nvPr/>
        </p:nvSpPr>
        <p:spPr>
          <a:xfrm>
            <a:off x="8098609" y="2902731"/>
            <a:ext cx="849232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182" name="Прямоугольник 181"/>
          <p:cNvSpPr/>
          <p:nvPr/>
        </p:nvSpPr>
        <p:spPr>
          <a:xfrm>
            <a:off x="7175251" y="3317910"/>
            <a:ext cx="1178181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184" name="Прямоугольник 183"/>
          <p:cNvSpPr/>
          <p:nvPr/>
        </p:nvSpPr>
        <p:spPr>
          <a:xfrm>
            <a:off x="5908684" y="2364641"/>
            <a:ext cx="1095169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4565201" y="2158022"/>
            <a:ext cx="615735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Кукмор</a:t>
            </a:r>
          </a:p>
        </p:txBody>
      </p:sp>
      <p:sp>
        <p:nvSpPr>
          <p:cNvPr id="187" name="Прямоугольник 186"/>
          <p:cNvSpPr/>
          <p:nvPr/>
        </p:nvSpPr>
        <p:spPr>
          <a:xfrm>
            <a:off x="3658472" y="1717784"/>
            <a:ext cx="650909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Балтаси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2532108" y="2020298"/>
            <a:ext cx="749648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defTabSz="621387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Большая. Атня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7036260" y="4372685"/>
            <a:ext cx="1180446" cy="939507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7245548" y="3659422"/>
            <a:ext cx="1202437" cy="816096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2407411" y="3211575"/>
            <a:ext cx="1312396" cy="1035049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>
            <a:off x="2882598" y="2986368"/>
            <a:ext cx="825964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Пестрецы</a:t>
            </a:r>
          </a:p>
        </p:txBody>
      </p:sp>
      <p:sp>
        <p:nvSpPr>
          <p:cNvPr id="193" name="Прямоугольник 192"/>
          <p:cNvSpPr/>
          <p:nvPr/>
        </p:nvSpPr>
        <p:spPr>
          <a:xfrm>
            <a:off x="2648612" y="3523719"/>
            <a:ext cx="84972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194" name="Полилиния 193"/>
          <p:cNvSpPr/>
          <p:nvPr/>
        </p:nvSpPr>
        <p:spPr>
          <a:xfrm>
            <a:off x="1155322" y="2534803"/>
            <a:ext cx="1393977" cy="1121304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271091" y="2711735"/>
            <a:ext cx="109031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196" name="Полилиния 195"/>
          <p:cNvSpPr/>
          <p:nvPr/>
        </p:nvSpPr>
        <p:spPr>
          <a:xfrm>
            <a:off x="694202" y="3589765"/>
            <a:ext cx="1170514" cy="699985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97" name="Полилиния 196"/>
          <p:cNvSpPr/>
          <p:nvPr/>
        </p:nvSpPr>
        <p:spPr>
          <a:xfrm>
            <a:off x="1286553" y="4366044"/>
            <a:ext cx="1138592" cy="110139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98" name="Прямоугольник 197"/>
          <p:cNvSpPr/>
          <p:nvPr/>
        </p:nvSpPr>
        <p:spPr>
          <a:xfrm>
            <a:off x="341789" y="3621757"/>
            <a:ext cx="1334250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Больше Кайбицы</a:t>
            </a:r>
          </a:p>
        </p:txBody>
      </p:sp>
      <p:sp>
        <p:nvSpPr>
          <p:cNvPr id="199" name="Полилиния 198"/>
          <p:cNvSpPr/>
          <p:nvPr/>
        </p:nvSpPr>
        <p:spPr>
          <a:xfrm>
            <a:off x="1130493" y="3798756"/>
            <a:ext cx="1060557" cy="743112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1237965" y="3967838"/>
            <a:ext cx="985230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Апастово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831353" y="4270944"/>
            <a:ext cx="1045187" cy="981970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02" name="Полилиния 201"/>
          <p:cNvSpPr/>
          <p:nvPr/>
        </p:nvSpPr>
        <p:spPr>
          <a:xfrm>
            <a:off x="202348" y="4930022"/>
            <a:ext cx="1045187" cy="791769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03" name="Прямоугольник 202"/>
          <p:cNvSpPr/>
          <p:nvPr/>
        </p:nvSpPr>
        <p:spPr>
          <a:xfrm>
            <a:off x="155422" y="5222599"/>
            <a:ext cx="1215290" cy="246278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Дрожжаное</a:t>
            </a:r>
          </a:p>
        </p:txBody>
      </p:sp>
      <p:sp>
        <p:nvSpPr>
          <p:cNvPr id="204" name="Полилиния 203"/>
          <p:cNvSpPr/>
          <p:nvPr/>
        </p:nvSpPr>
        <p:spPr>
          <a:xfrm>
            <a:off x="2207591" y="4164792"/>
            <a:ext cx="1224902" cy="1441991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2400076" y="4455112"/>
            <a:ext cx="615735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206" name="Прямоугольник 205"/>
          <p:cNvSpPr/>
          <p:nvPr/>
        </p:nvSpPr>
        <p:spPr>
          <a:xfrm>
            <a:off x="1825773" y="4669572"/>
            <a:ext cx="615735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207" name="Прямоугольник 206"/>
          <p:cNvSpPr/>
          <p:nvPr/>
        </p:nvSpPr>
        <p:spPr>
          <a:xfrm>
            <a:off x="1008924" y="4366043"/>
            <a:ext cx="615735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6813982" y="5038384"/>
            <a:ext cx="846554" cy="1090342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5801898" y="4989726"/>
            <a:ext cx="1342545" cy="1033390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FFFF0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7642413" y="5151961"/>
            <a:ext cx="500239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211" name="Прямоугольник 210"/>
          <p:cNvSpPr/>
          <p:nvPr/>
        </p:nvSpPr>
        <p:spPr>
          <a:xfrm>
            <a:off x="5928078" y="5175936"/>
            <a:ext cx="973045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212" name="Прямоугольник 211"/>
          <p:cNvSpPr/>
          <p:nvPr/>
        </p:nvSpPr>
        <p:spPr>
          <a:xfrm>
            <a:off x="6928547" y="5337148"/>
            <a:ext cx="714624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Бугульма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7386233" y="5480712"/>
            <a:ext cx="723591" cy="1207558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4" tIns="38726" rIns="77434" bIns="38726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7495010" y="5884947"/>
            <a:ext cx="769528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Бавлы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7420107" y="3956895"/>
            <a:ext cx="1199529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Муслюмово</a:t>
            </a:r>
          </a:p>
        </p:txBody>
      </p:sp>
      <p:sp>
        <p:nvSpPr>
          <p:cNvPr id="217" name="Прямоугольник 216"/>
          <p:cNvSpPr/>
          <p:nvPr/>
        </p:nvSpPr>
        <p:spPr>
          <a:xfrm>
            <a:off x="7170643" y="4550554"/>
            <a:ext cx="849232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1930486" y="3758067"/>
            <a:ext cx="1204699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Камское  Устье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1726666" y="2328668"/>
            <a:ext cx="1238801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Высокая Гора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2361409" y="2635345"/>
            <a:ext cx="574412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5067962" y="3466855"/>
            <a:ext cx="1061045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161" name="Прямоугольник 160"/>
          <p:cNvSpPr/>
          <p:nvPr/>
        </p:nvSpPr>
        <p:spPr>
          <a:xfrm>
            <a:off x="2985462" y="4723244"/>
            <a:ext cx="130348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153" name="Прямоугольник 152"/>
          <p:cNvSpPr/>
          <p:nvPr/>
        </p:nvSpPr>
        <p:spPr>
          <a:xfrm>
            <a:off x="6547792" y="3965432"/>
            <a:ext cx="838440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Сарманово</a:t>
            </a:r>
          </a:p>
        </p:txBody>
      </p:sp>
      <p:sp>
        <p:nvSpPr>
          <p:cNvPr id="185" name="Прямоугольник 184"/>
          <p:cNvSpPr/>
          <p:nvPr/>
        </p:nvSpPr>
        <p:spPr>
          <a:xfrm>
            <a:off x="5300073" y="2717999"/>
            <a:ext cx="795143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107" name="Прямоугольник 106"/>
          <p:cNvSpPr>
            <a:spLocks noChangeAspect="1"/>
          </p:cNvSpPr>
          <p:nvPr/>
        </p:nvSpPr>
        <p:spPr>
          <a:xfrm>
            <a:off x="9361318" y="2108698"/>
            <a:ext cx="260887" cy="207121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08" name="Прямоугольник 107"/>
          <p:cNvSpPr>
            <a:spLocks noChangeAspect="1"/>
          </p:cNvSpPr>
          <p:nvPr/>
        </p:nvSpPr>
        <p:spPr>
          <a:xfrm>
            <a:off x="9361317" y="2511318"/>
            <a:ext cx="260887" cy="207121"/>
          </a:xfrm>
          <a:prstGeom prst="rect">
            <a:avLst/>
          </a:prstGeom>
          <a:solidFill>
            <a:srgbClr val="00B05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15" name="Прямоугольник 214"/>
          <p:cNvSpPr/>
          <p:nvPr/>
        </p:nvSpPr>
        <p:spPr>
          <a:xfrm>
            <a:off x="1745526" y="3245525"/>
            <a:ext cx="1239937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75" name="Прямоугольник 374"/>
          <p:cNvSpPr/>
          <p:nvPr/>
        </p:nvSpPr>
        <p:spPr>
          <a:xfrm>
            <a:off x="6070998" y="3015692"/>
            <a:ext cx="15604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72" name="Прямоугольник 371"/>
          <p:cNvSpPr/>
          <p:nvPr/>
        </p:nvSpPr>
        <p:spPr>
          <a:xfrm>
            <a:off x="3795875" y="2435084"/>
            <a:ext cx="801333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Богатые Сабы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3379215" y="3844261"/>
            <a:ext cx="849232" cy="18470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144" name="Прямоугольник 143"/>
          <p:cNvSpPr/>
          <p:nvPr/>
        </p:nvSpPr>
        <p:spPr>
          <a:xfrm>
            <a:off x="3196089" y="2004098"/>
            <a:ext cx="472808" cy="12313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Арск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9156871" y="2794106"/>
            <a:ext cx="2914163" cy="1414131"/>
          </a:xfrm>
          <a:prstGeom prst="rect">
            <a:avLst/>
          </a:prstGeom>
          <a:solidFill>
            <a:srgbClr val="FFFFFF">
              <a:alpha val="76000"/>
            </a:srgbClr>
          </a:solidFill>
          <a:ln w="0" cap="flat" cmpd="sng" algn="ctr">
            <a:solidFill>
              <a:srgbClr val="002060"/>
            </a:solidFill>
            <a:prstDash val="solid"/>
          </a:ln>
          <a:effectLst/>
        </p:spPr>
        <p:txBody>
          <a:bodyPr lIns="121766" tIns="60884" rIns="121766" bIns="60884" rtlCol="0" anchor="ctr"/>
          <a:lstStyle/>
          <a:p>
            <a:pPr algn="ctr" defTabSz="2386263" eaLnBrk="0" hangingPunct="0">
              <a:spcBef>
                <a:spcPts val="0"/>
              </a:spcBef>
            </a:pPr>
            <a:r>
              <a:rPr lang="ru-RU" kern="0" dirty="0">
                <a:solidFill>
                  <a:srgbClr val="000000"/>
                </a:solidFill>
                <a:cs typeface="Times New Roman" pitchFamily="18" charset="0"/>
              </a:rPr>
              <a:t>По данным системы космического мониторинга с начала года зарегистрированы </a:t>
            </a:r>
            <a:r>
              <a:rPr lang="ru-RU" kern="0" dirty="0" smtClean="0">
                <a:solidFill>
                  <a:srgbClr val="000000"/>
                </a:solidFill>
                <a:cs typeface="Times New Roman" pitchFamily="18" charset="0"/>
              </a:rPr>
              <a:t>160 термических точек </a:t>
            </a:r>
            <a:r>
              <a:rPr lang="ru-RU" kern="0" dirty="0">
                <a:solidFill>
                  <a:srgbClr val="000000"/>
                </a:solidFill>
                <a:cs typeface="Times New Roman" pitchFamily="18" charset="0"/>
              </a:rPr>
              <a:t>, подтверждены - </a:t>
            </a:r>
            <a:r>
              <a:rPr lang="ru-RU" kern="0" dirty="0" smtClean="0">
                <a:solidFill>
                  <a:srgbClr val="000000"/>
                </a:solidFill>
                <a:cs typeface="Times New Roman" pitchFamily="18" charset="0"/>
              </a:rPr>
              <a:t>152, </a:t>
            </a:r>
            <a:r>
              <a:rPr lang="ru-RU" kern="0" dirty="0">
                <a:solidFill>
                  <a:srgbClr val="000000"/>
                </a:solidFill>
                <a:cs typeface="Times New Roman" pitchFamily="18" charset="0"/>
              </a:rPr>
              <a:t>не подтверждены - </a:t>
            </a:r>
            <a:r>
              <a:rPr lang="ru-RU" kern="0" dirty="0" smtClean="0">
                <a:solidFill>
                  <a:srgbClr val="000000"/>
                </a:solidFill>
                <a:cs typeface="Times New Roman" pitchFamily="18" charset="0"/>
              </a:rPr>
              <a:t>8</a:t>
            </a:r>
            <a:endParaRPr lang="ru-RU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3" name="Rectangle 58"/>
          <p:cNvSpPr>
            <a:spLocks noChangeArrowheads="1"/>
          </p:cNvSpPr>
          <p:nvPr/>
        </p:nvSpPr>
        <p:spPr bwMode="auto">
          <a:xfrm>
            <a:off x="9157023" y="4242782"/>
            <a:ext cx="2914002" cy="2491929"/>
          </a:xfrm>
          <a:prstGeom prst="rect">
            <a:avLst/>
          </a:prstGeom>
          <a:solidFill>
            <a:srgbClr val="FFFFFF">
              <a:alpha val="76000"/>
            </a:srgbClr>
          </a:solidFill>
          <a:ln w="0" cap="flat" cmpd="sng" algn="ctr">
            <a:solidFill>
              <a:srgbClr val="002060"/>
            </a:solidFill>
            <a:prstDash val="solid"/>
          </a:ln>
          <a:effectLst/>
          <a:extLst/>
        </p:spPr>
        <p:txBody>
          <a:bodyPr lIns="121766" tIns="60884" rIns="121766" bIns="60884" rtlCol="0" anchor="ctr"/>
          <a:lstStyle/>
          <a:p>
            <a:pPr algn="ctr" defTabSz="2386263" eaLnBrk="0" hangingPunct="0">
              <a:spcBef>
                <a:spcPts val="0"/>
              </a:spcBef>
            </a:pPr>
            <a:r>
              <a:rPr lang="ru-RU" sz="1300" b="1" kern="0" dirty="0">
                <a:solidFill>
                  <a:srgbClr val="000000"/>
                </a:solidFill>
                <a:cs typeface="Times New Roman" pitchFamily="18" charset="0"/>
              </a:rPr>
              <a:t>Риски возникновения ЧС природно-техногенного характера.</a:t>
            </a:r>
          </a:p>
          <a:p>
            <a:pPr algn="ctr" defTabSz="2386263" eaLnBrk="0" hangingPunct="0">
              <a:spcBef>
                <a:spcPts val="0"/>
              </a:spcBef>
            </a:pPr>
            <a:r>
              <a:rPr lang="ru-RU" altLang="ru-RU" kern="0" dirty="0">
                <a:solidFill>
                  <a:srgbClr val="000000"/>
                </a:solidFill>
                <a:cs typeface="Times New Roman" pitchFamily="18" charset="0"/>
              </a:rPr>
              <a:t>Существуют риски связанные возникновением </a:t>
            </a:r>
            <a:r>
              <a:rPr lang="ru-RU" kern="0" dirty="0">
                <a:solidFill>
                  <a:srgbClr val="000000"/>
                </a:solidFill>
                <a:cs typeface="Times New Roman" pitchFamily="18" charset="0"/>
              </a:rPr>
              <a:t>термических аномалий, единичных очагов природных пожаров (в </a:t>
            </a:r>
            <a:r>
              <a:rPr lang="ru-RU" kern="0" dirty="0" err="1">
                <a:solidFill>
                  <a:srgbClr val="000000"/>
                </a:solidFill>
                <a:cs typeface="Times New Roman" pitchFamily="18" charset="0"/>
              </a:rPr>
              <a:t>т.ч</a:t>
            </a:r>
            <a:r>
              <a:rPr lang="ru-RU" kern="0" dirty="0">
                <a:solidFill>
                  <a:srgbClr val="000000"/>
                </a:solidFill>
                <a:cs typeface="Times New Roman" pitchFamily="18" charset="0"/>
              </a:rPr>
              <a:t>. палов сухой растительности), перехода огня на жилые дома, хозяйственные, садовые, дачные постройки и объекты инфраструктуры.</a:t>
            </a:r>
            <a:endParaRPr lang="ru-RU" altLang="ru-RU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06" name="Группа 105"/>
          <p:cNvGrpSpPr/>
          <p:nvPr/>
        </p:nvGrpSpPr>
        <p:grpSpPr>
          <a:xfrm>
            <a:off x="155423" y="6115635"/>
            <a:ext cx="4198016" cy="566112"/>
            <a:chOff x="1599050" y="9333078"/>
            <a:chExt cx="6060028" cy="1023030"/>
          </a:xfrm>
        </p:grpSpPr>
        <p:sp>
          <p:nvSpPr>
            <p:cNvPr id="109" name="Прямоугольник 108"/>
            <p:cNvSpPr/>
            <p:nvPr/>
          </p:nvSpPr>
          <p:spPr>
            <a:xfrm>
              <a:off x="1599050" y="9340451"/>
              <a:ext cx="6060028" cy="1015657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10" name="Text Box 144"/>
            <p:cNvSpPr txBox="1">
              <a:spLocks noChangeArrowheads="1"/>
            </p:cNvSpPr>
            <p:nvPr/>
          </p:nvSpPr>
          <p:spPr bwMode="auto">
            <a:xfrm>
              <a:off x="2411645" y="9333078"/>
              <a:ext cx="4154784" cy="480449"/>
            </a:xfrm>
            <a:prstGeom prst="rect">
              <a:avLst/>
            </a:prstGeom>
            <a:solidFill>
              <a:srgbClr val="FFFFFF">
                <a:alpha val="7000"/>
              </a:srgbClr>
            </a:solidFill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ru-RU" altLang="ru-RU" sz="1100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11" name="Прямоугольник 110"/>
          <p:cNvSpPr/>
          <p:nvPr/>
        </p:nvSpPr>
        <p:spPr>
          <a:xfrm>
            <a:off x="519555" y="6291431"/>
            <a:ext cx="3392777" cy="283522"/>
          </a:xfrm>
          <a:prstGeom prst="rect">
            <a:avLst/>
          </a:prstGeom>
        </p:spPr>
        <p:txBody>
          <a:bodyPr wrap="square" lIns="77413" tIns="38714" rIns="77413" bIns="38714">
            <a:spAutoFit/>
          </a:bodyPr>
          <a:lstStyle/>
          <a:p>
            <a:pPr algn="just"/>
            <a:r>
              <a:rPr lang="ru-RU" sz="1300" dirty="0">
                <a:solidFill>
                  <a:srgbClr val="000000"/>
                </a:solidFill>
                <a:cs typeface="Times New Roman" pitchFamily="18" charset="0"/>
              </a:rPr>
              <a:t>Показатели выявленных термических точек</a:t>
            </a:r>
          </a:p>
        </p:txBody>
      </p:sp>
      <p:sp>
        <p:nvSpPr>
          <p:cNvPr id="112" name="Овал 111"/>
          <p:cNvSpPr/>
          <p:nvPr/>
        </p:nvSpPr>
        <p:spPr>
          <a:xfrm>
            <a:off x="207324" y="6262143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115" name="Овал 114"/>
          <p:cNvSpPr/>
          <p:nvPr/>
        </p:nvSpPr>
        <p:spPr>
          <a:xfrm>
            <a:off x="7093158" y="2019147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6" name="Овал 115"/>
          <p:cNvSpPr/>
          <p:nvPr/>
        </p:nvSpPr>
        <p:spPr>
          <a:xfrm>
            <a:off x="6395412" y="4696176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117" name="Овал 116"/>
          <p:cNvSpPr/>
          <p:nvPr/>
        </p:nvSpPr>
        <p:spPr>
          <a:xfrm>
            <a:off x="4417185" y="4840790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118" name="Овал 117"/>
          <p:cNvSpPr/>
          <p:nvPr/>
        </p:nvSpPr>
        <p:spPr>
          <a:xfrm>
            <a:off x="8356938" y="3110594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19" name="Овал 118"/>
          <p:cNvSpPr/>
          <p:nvPr/>
        </p:nvSpPr>
        <p:spPr>
          <a:xfrm>
            <a:off x="3388875" y="5024066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23" name="Овал 122"/>
          <p:cNvSpPr/>
          <p:nvPr/>
        </p:nvSpPr>
        <p:spPr>
          <a:xfrm>
            <a:off x="3596519" y="4031732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5" name="Овал 124"/>
          <p:cNvSpPr/>
          <p:nvPr/>
        </p:nvSpPr>
        <p:spPr>
          <a:xfrm>
            <a:off x="1201565" y="4579989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Овал 165"/>
          <p:cNvSpPr/>
          <p:nvPr/>
        </p:nvSpPr>
        <p:spPr>
          <a:xfrm>
            <a:off x="2093250" y="3410273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183" name="Овал 182"/>
          <p:cNvSpPr/>
          <p:nvPr/>
        </p:nvSpPr>
        <p:spPr>
          <a:xfrm>
            <a:off x="5545254" y="2916761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</a:p>
        </p:txBody>
      </p:sp>
      <p:sp>
        <p:nvSpPr>
          <p:cNvPr id="221" name="Овал 220"/>
          <p:cNvSpPr/>
          <p:nvPr/>
        </p:nvSpPr>
        <p:spPr>
          <a:xfrm>
            <a:off x="6168410" y="3984592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222" name="Овал 221"/>
          <p:cNvSpPr/>
          <p:nvPr/>
        </p:nvSpPr>
        <p:spPr>
          <a:xfrm>
            <a:off x="1584996" y="2921686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10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3" name="Овал 222"/>
          <p:cNvSpPr/>
          <p:nvPr/>
        </p:nvSpPr>
        <p:spPr>
          <a:xfrm>
            <a:off x="2439449" y="2914156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224" name="Овал 223"/>
          <p:cNvSpPr/>
          <p:nvPr/>
        </p:nvSpPr>
        <p:spPr>
          <a:xfrm>
            <a:off x="2813087" y="3726575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</a:p>
        </p:txBody>
      </p:sp>
      <p:sp>
        <p:nvSpPr>
          <p:cNvPr id="225" name="Овал 224"/>
          <p:cNvSpPr/>
          <p:nvPr/>
        </p:nvSpPr>
        <p:spPr>
          <a:xfrm>
            <a:off x="6301574" y="5401031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227" name="Овал 226"/>
          <p:cNvSpPr/>
          <p:nvPr/>
        </p:nvSpPr>
        <p:spPr>
          <a:xfrm>
            <a:off x="6363354" y="2558223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228" name="Овал 227"/>
          <p:cNvSpPr/>
          <p:nvPr/>
        </p:nvSpPr>
        <p:spPr>
          <a:xfrm>
            <a:off x="7631439" y="3509077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9" name="Овал 228"/>
          <p:cNvSpPr/>
          <p:nvPr/>
        </p:nvSpPr>
        <p:spPr>
          <a:xfrm>
            <a:off x="6670192" y="3322783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230" name="Овал 229"/>
          <p:cNvSpPr/>
          <p:nvPr/>
        </p:nvSpPr>
        <p:spPr>
          <a:xfrm>
            <a:off x="5316829" y="4433369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2" name="Овал 231"/>
          <p:cNvSpPr/>
          <p:nvPr/>
        </p:nvSpPr>
        <p:spPr>
          <a:xfrm>
            <a:off x="5402893" y="3709943"/>
            <a:ext cx="364430" cy="357535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888" rIns="0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3" name="Овал 232"/>
          <p:cNvSpPr/>
          <p:nvPr/>
        </p:nvSpPr>
        <p:spPr>
          <a:xfrm>
            <a:off x="4096496" y="5477653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234" name="Овал 233"/>
          <p:cNvSpPr/>
          <p:nvPr/>
        </p:nvSpPr>
        <p:spPr>
          <a:xfrm>
            <a:off x="2555553" y="4681882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5" name="Овал 234"/>
          <p:cNvSpPr/>
          <p:nvPr/>
        </p:nvSpPr>
        <p:spPr>
          <a:xfrm>
            <a:off x="1981250" y="4885786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237" name="Овал 236"/>
          <p:cNvSpPr/>
          <p:nvPr/>
        </p:nvSpPr>
        <p:spPr>
          <a:xfrm>
            <a:off x="4353447" y="4090976"/>
            <a:ext cx="368505" cy="38454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888" rIns="0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40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8" name="Овал 237"/>
          <p:cNvSpPr/>
          <p:nvPr/>
        </p:nvSpPr>
        <p:spPr>
          <a:xfrm>
            <a:off x="3798072" y="3514015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239" name="Овал 238"/>
          <p:cNvSpPr/>
          <p:nvPr/>
        </p:nvSpPr>
        <p:spPr>
          <a:xfrm>
            <a:off x="5297376" y="5175943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0" name="Овал 239"/>
          <p:cNvSpPr/>
          <p:nvPr/>
        </p:nvSpPr>
        <p:spPr>
          <a:xfrm>
            <a:off x="7703047" y="5395915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241" name="Овал 240"/>
          <p:cNvSpPr/>
          <p:nvPr/>
        </p:nvSpPr>
        <p:spPr>
          <a:xfrm>
            <a:off x="7355776" y="4774742"/>
            <a:ext cx="30476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231" name="TextBox 5"/>
          <p:cNvSpPr txBox="1">
            <a:spLocks noChangeArrowheads="1"/>
          </p:cNvSpPr>
          <p:nvPr/>
        </p:nvSpPr>
        <p:spPr bwMode="auto">
          <a:xfrm>
            <a:off x="112492" y="838994"/>
            <a:ext cx="8981039" cy="584693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noFill/>
          </a:ln>
          <a:extLst/>
        </p:spPr>
        <p:txBody>
          <a:bodyPr wrap="square" lIns="76041" tIns="38022" rIns="76041" bIns="38022">
            <a:sp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defTabSz="883705" eaLnBrk="1" hangingPunct="1">
              <a:defRPr/>
            </a:pPr>
            <a:r>
              <a:rPr lang="ru-RU" sz="1100" kern="0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С начала года зарегистрированы </a:t>
            </a:r>
            <a:r>
              <a:rPr lang="ru-RU" sz="1100" kern="0" dirty="0" smtClean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167 </a:t>
            </a:r>
            <a:r>
              <a:rPr lang="ru-RU" sz="1100" kern="0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термических точек  (</a:t>
            </a:r>
            <a:r>
              <a:rPr lang="ru-RU" sz="1100" kern="0" dirty="0" smtClean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159 </a:t>
            </a:r>
            <a:r>
              <a:rPr lang="ru-RU" sz="1100" kern="0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– подтверждены, 8 – не подтверждены). </a:t>
            </a:r>
          </a:p>
          <a:p>
            <a:pPr algn="ctr" defTabSz="883705" eaLnBrk="1" hangingPunct="1">
              <a:defRPr/>
            </a:pPr>
            <a:r>
              <a:rPr lang="ru-RU" sz="1100" kern="0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АППГ – </a:t>
            </a:r>
            <a:r>
              <a:rPr lang="ru-RU" sz="1100" kern="0" dirty="0" smtClean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231 </a:t>
            </a:r>
            <a:r>
              <a:rPr lang="ru-RU" sz="1100" kern="0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термоточек (</a:t>
            </a:r>
            <a:r>
              <a:rPr lang="ru-RU" sz="1100" kern="0" dirty="0" smtClean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231 </a:t>
            </a:r>
            <a:r>
              <a:rPr lang="ru-RU" sz="1100" kern="0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– подтверждены, 0 – не подтверждены).</a:t>
            </a:r>
          </a:p>
          <a:p>
            <a:pPr algn="ctr" defTabSz="883705" eaLnBrk="1" hangingPunct="1">
              <a:defRPr/>
            </a:pPr>
            <a:r>
              <a:rPr lang="ru-RU" sz="1100" kern="0" dirty="0">
                <a:solidFill>
                  <a:prstClr val="black"/>
                </a:solidFill>
                <a:latin typeface="Times New Roman" pitchFamily="18" charset="0"/>
                <a:cs typeface="Times New Roman" panose="02020603050405020304" pitchFamily="18" charset="0"/>
              </a:rPr>
              <a:t>За неделю природные пожары не зарегистрированы. С начала года природные пожары не зарегистрированы. АППГ – 4 природных пожара.</a:t>
            </a:r>
          </a:p>
        </p:txBody>
      </p:sp>
      <p:sp>
        <p:nvSpPr>
          <p:cNvPr id="236" name="Овал 235"/>
          <p:cNvSpPr/>
          <p:nvPr/>
        </p:nvSpPr>
        <p:spPr>
          <a:xfrm>
            <a:off x="4814337" y="3071621"/>
            <a:ext cx="364430" cy="357535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888" rIns="0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88744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83" y="2"/>
            <a:ext cx="12200996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07" tIns="27494" rIns="55007" bIns="27494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48" y="-103741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181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7413" name="Группа 4"/>
          <p:cNvGrpSpPr>
            <a:grpSpLocks/>
          </p:cNvGrpSpPr>
          <p:nvPr/>
        </p:nvGrpSpPr>
        <p:grpSpPr bwMode="auto">
          <a:xfrm>
            <a:off x="245503" y="798169"/>
            <a:ext cx="9428523" cy="5913740"/>
            <a:chOff x="244502" y="798182"/>
            <a:chExt cx="9549461" cy="5832012"/>
          </a:xfrm>
        </p:grpSpPr>
        <p:pic>
          <p:nvPicPr>
            <p:cNvPr id="1743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505" y="798182"/>
              <a:ext cx="9549458" cy="5832012"/>
            </a:xfrm>
            <a:prstGeom prst="rect">
              <a:avLst/>
            </a:pr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8" name="Полилиния 137"/>
            <p:cNvSpPr/>
            <p:nvPr/>
          </p:nvSpPr>
          <p:spPr>
            <a:xfrm>
              <a:off x="6642963" y="2756298"/>
              <a:ext cx="1266830" cy="988585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5416859" y="3107701"/>
              <a:ext cx="1404016" cy="1215091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7472511" y="1426896"/>
              <a:ext cx="1504763" cy="1399260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842550" y="3471805"/>
              <a:ext cx="1305414" cy="69010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4484420" y="1742312"/>
              <a:ext cx="1761988" cy="101398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6537929" y="2358324"/>
              <a:ext cx="1305415" cy="626597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3965683" y="2500156"/>
              <a:ext cx="874563" cy="787480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3356919" y="1486168"/>
              <a:ext cx="1088917" cy="124684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350567" y="2419714"/>
              <a:ext cx="1515482" cy="111771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5157490" y="4037013"/>
              <a:ext cx="1024611" cy="840402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8499266" y="2728779"/>
              <a:ext cx="1294697" cy="1107129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6293565" y="3524727"/>
              <a:ext cx="1073913" cy="97376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4677338" y="4451922"/>
              <a:ext cx="1035329" cy="865804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4207904" y="2083129"/>
              <a:ext cx="926008" cy="931429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2908920" y="1604714"/>
              <a:ext cx="713797" cy="76419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1929323" y="2923533"/>
              <a:ext cx="853128" cy="1018220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033245" y="2686442"/>
              <a:ext cx="1303271" cy="677403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7804760" y="2384875"/>
              <a:ext cx="904573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4670908" y="2055895"/>
              <a:ext cx="664497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3944248" y="2713854"/>
              <a:ext cx="664497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3635579" y="2230212"/>
              <a:ext cx="510162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6565795" y="3749836"/>
              <a:ext cx="540171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202584" y="2867651"/>
              <a:ext cx="763099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4396535" y="3598818"/>
              <a:ext cx="1326849" cy="91449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3425512" y="3740649"/>
              <a:ext cx="1350429" cy="112829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257285" y="3524727"/>
              <a:ext cx="941012" cy="94201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3650584" y="2984921"/>
              <a:ext cx="1524055" cy="897558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4816669" y="3817925"/>
              <a:ext cx="915290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3867081" y="3393356"/>
              <a:ext cx="1080343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7210999" y="3548012"/>
              <a:ext cx="814544" cy="100975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7165986" y="3878169"/>
              <a:ext cx="904573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5965605" y="2625051"/>
              <a:ext cx="1219672" cy="79806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4861682" y="2440883"/>
              <a:ext cx="1320419" cy="127436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5232515" y="2990025"/>
              <a:ext cx="793109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5948456" y="4106869"/>
              <a:ext cx="1811289" cy="1075377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7686865" y="4170376"/>
              <a:ext cx="1346142" cy="10817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5178926" y="4301871"/>
              <a:ext cx="1114640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2473781" y="4087818"/>
              <a:ext cx="1298984" cy="1384441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7568971" y="2663155"/>
              <a:ext cx="1260400" cy="113888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7916224" y="3545896"/>
              <a:ext cx="1298984" cy="84675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8207745" y="4917636"/>
              <a:ext cx="803826" cy="66470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261650" y="4767337"/>
              <a:ext cx="1174659" cy="82770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2475925" y="1786766"/>
              <a:ext cx="1271117" cy="1265896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8715763" y="2867651"/>
              <a:ext cx="915291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7798329" y="3124469"/>
              <a:ext cx="917434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8338500" y="5118719"/>
              <a:ext cx="540171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2825321" y="4458722"/>
              <a:ext cx="664497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4214334" y="4816026"/>
              <a:ext cx="1371864" cy="11346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1599218" y="4295273"/>
              <a:ext cx="1088917" cy="109442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1940041" y="4448537"/>
              <a:ext cx="664497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3427656" y="4470973"/>
              <a:ext cx="928151" cy="113888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3498392" y="4664462"/>
              <a:ext cx="1217529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5436150" y="4695363"/>
              <a:ext cx="1189664" cy="7874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6349297" y="4928220"/>
              <a:ext cx="1395444" cy="99916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6488628" y="5208348"/>
              <a:ext cx="1050333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7421066" y="4962090"/>
              <a:ext cx="943157" cy="106267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7568971" y="5278474"/>
              <a:ext cx="769529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8070559" y="5406636"/>
              <a:ext cx="820974" cy="1206623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690279" y="2358546"/>
              <a:ext cx="1003176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337706" y="3706779"/>
              <a:ext cx="1142506" cy="72185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1738548" y="3961687"/>
              <a:ext cx="664497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981879" y="4157675"/>
              <a:ext cx="1131788" cy="1028805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273400" y="4367056"/>
              <a:ext cx="662354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2675274" y="3090766"/>
              <a:ext cx="1309702" cy="1049974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2475925" y="2728779"/>
              <a:ext cx="570181" cy="433960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2555236" y="2800580"/>
              <a:ext cx="619483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244502" y="4853905"/>
              <a:ext cx="1309702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3897090" y="1213091"/>
              <a:ext cx="964592" cy="897558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064286" y="1522192"/>
              <a:ext cx="700937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5609777" y="4972919"/>
              <a:ext cx="923864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5954886" y="3450393"/>
              <a:ext cx="1144649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8179878" y="5840694"/>
              <a:ext cx="829550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2825321" y="1876636"/>
              <a:ext cx="808114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463143" y="3575518"/>
              <a:ext cx="1438314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4188611" y="2434782"/>
              <a:ext cx="863846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6846598" y="2841321"/>
              <a:ext cx="1541204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1937897" y="3148761"/>
              <a:ext cx="1181090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3635579" y="3895332"/>
              <a:ext cx="917434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1601362" y="2694655"/>
              <a:ext cx="1001031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212270" y="3934902"/>
              <a:ext cx="1016037" cy="23690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8061985" y="3984095"/>
              <a:ext cx="915290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7813334" y="4505574"/>
              <a:ext cx="915290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6709412" y="4874123"/>
              <a:ext cx="917434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4171463" y="5361992"/>
              <a:ext cx="917434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4565875" y="4595051"/>
              <a:ext cx="915291" cy="11845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2685992" y="3485022"/>
              <a:ext cx="1181089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Лаишевский</a:t>
              </a: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6889469" y="2572433"/>
              <a:ext cx="953875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Менделеевский</a:t>
              </a: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6029911" y="2855581"/>
              <a:ext cx="859558" cy="122222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Елабужский</a:t>
              </a:r>
            </a:p>
          </p:txBody>
        </p:sp>
        <p:pic>
          <p:nvPicPr>
            <p:cNvPr id="17608" name="Picture 1" descr="https://meteoinfo.ru/hmc-output/meteoalert/pict/28.gif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7343" y="884477"/>
              <a:ext cx="352452" cy="279011"/>
            </a:xfrm>
            <a:prstGeom prst="rect">
              <a:avLst/>
            </a:pr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</p:spPr>
        </p:pic>
        <p:sp>
          <p:nvSpPr>
            <p:cNvPr id="17609" name="Прямоугольник 116"/>
            <p:cNvSpPr>
              <a:spLocks noChangeArrowheads="1"/>
            </p:cNvSpPr>
            <p:nvPr/>
          </p:nvSpPr>
          <p:spPr bwMode="auto">
            <a:xfrm>
              <a:off x="5768596" y="847019"/>
              <a:ext cx="3906098" cy="305011"/>
            </a:xfrm>
            <a:prstGeom prst="rect">
              <a:avLst/>
            </a:prstGeom>
            <a:solidFill>
              <a:srgbClr val="FFFFFF">
                <a:alpha val="6901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7691" tIns="38847" rIns="77691" bIns="38847">
              <a:spAutoFit/>
            </a:bodyPr>
            <a:lstStyle/>
            <a:p>
              <a:r>
                <a:rPr 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1 </a:t>
              </a:r>
              <a:r>
                <a:rPr 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класс </a:t>
              </a:r>
              <a:r>
                <a:rPr lang="ru-RU" alt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пожарной опасности лесов</a:t>
              </a:r>
            </a:p>
          </p:txBody>
        </p:sp>
      </p:grpSp>
      <p:grpSp>
        <p:nvGrpSpPr>
          <p:cNvPr id="17414" name="Группа 101"/>
          <p:cNvGrpSpPr>
            <a:grpSpLocks/>
          </p:cNvGrpSpPr>
          <p:nvPr/>
        </p:nvGrpSpPr>
        <p:grpSpPr bwMode="auto">
          <a:xfrm>
            <a:off x="9868735" y="789700"/>
            <a:ext cx="2262421" cy="2074814"/>
            <a:chOff x="517062" y="7636899"/>
            <a:chExt cx="5186018" cy="1980101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536467" y="7636899"/>
              <a:ext cx="5137505" cy="19801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30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271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ПОКАЗАТЕЛИ ПОЖАРНОЙ ОПАСНОСТИ ЛЕСОВ</a:t>
              </a:r>
            </a:p>
          </p:txBody>
        </p:sp>
      </p:grp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9980901" y="1570932"/>
            <a:ext cx="292062" cy="209599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431" tIns="27714" rIns="55431" bIns="27714" anchor="ctr"/>
          <a:lstStyle/>
          <a:p>
            <a:pPr algn="ctr" defTabSz="101736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10361853" y="1551878"/>
            <a:ext cx="1756605" cy="28793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Высокая (4 класс) пожарная опасность лесов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87251" y="2220900"/>
            <a:ext cx="285712" cy="207481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431" tIns="27714" rIns="55431" bIns="27714" anchor="ctr"/>
          <a:lstStyle/>
          <a:p>
            <a:pPr algn="ctr" defTabSz="101736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8203" y="2210312"/>
            <a:ext cx="1695229" cy="28793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Малая (2 класс) пожарной опасности 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9980901" y="1206782"/>
            <a:ext cx="292062" cy="207481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626" tIns="38816" rIns="77626" bIns="3881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10361853" y="1221600"/>
            <a:ext cx="1756605" cy="28581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7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Чрезвычайная (5 класс) пожарная опасность лесов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9989368" y="1880037"/>
            <a:ext cx="292062" cy="209599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067" tIns="37034" rIns="74067" bIns="37034" anchor="ctr"/>
          <a:lstStyle/>
          <a:p>
            <a:pPr algn="ctr">
              <a:defRPr/>
            </a:pPr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10363968" y="1856747"/>
            <a:ext cx="1777769" cy="28793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Средняя (3 класс) пожарная опасность </a:t>
            </a:r>
          </a:p>
        </p:txBody>
      </p:sp>
      <p:sp>
        <p:nvSpPr>
          <p:cNvPr id="183" name="Прямоугольник 182"/>
          <p:cNvSpPr>
            <a:spLocks noChangeAspect="1"/>
          </p:cNvSpPr>
          <p:nvPr/>
        </p:nvSpPr>
        <p:spPr>
          <a:xfrm>
            <a:off x="9980903" y="2553293"/>
            <a:ext cx="285713" cy="207481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666" tIns="38834" rIns="77666" bIns="38834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61851" y="2542706"/>
            <a:ext cx="1695230" cy="28793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Пожарная опасность лесов отсутствует</a:t>
            </a:r>
          </a:p>
        </p:txBody>
      </p:sp>
      <p:grpSp>
        <p:nvGrpSpPr>
          <p:cNvPr id="17425" name="Группа 101"/>
          <p:cNvGrpSpPr>
            <a:grpSpLocks/>
          </p:cNvGrpSpPr>
          <p:nvPr/>
        </p:nvGrpSpPr>
        <p:grpSpPr bwMode="auto">
          <a:xfrm>
            <a:off x="9841221" y="2057878"/>
            <a:ext cx="2215862" cy="4653511"/>
            <a:chOff x="487379" y="7592966"/>
            <a:chExt cx="5186018" cy="2614951"/>
          </a:xfrm>
        </p:grpSpPr>
        <p:sp>
          <p:nvSpPr>
            <p:cNvPr id="113" name="Прямоугольник 112"/>
            <p:cNvSpPr/>
            <p:nvPr/>
          </p:nvSpPr>
          <p:spPr>
            <a:xfrm>
              <a:off x="536911" y="8098587"/>
              <a:ext cx="5136486" cy="210933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234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5" name="Прямоугольник 4"/>
          <p:cNvSpPr>
            <a:spLocks noChangeArrowheads="1"/>
          </p:cNvSpPr>
          <p:nvPr/>
        </p:nvSpPr>
        <p:spPr bwMode="auto">
          <a:xfrm>
            <a:off x="9856034" y="2947083"/>
            <a:ext cx="2201047" cy="3764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08" tIns="35408" rIns="35408" bIns="35408">
            <a:spAutoFit/>
          </a:bodyPr>
          <a:lstStyle/>
          <a:p>
            <a:pPr algn="ctr">
              <a:defRPr/>
            </a:pPr>
            <a:r>
              <a:rPr lang="ru-RU" altLang="ru-RU" sz="1200" cap="all" dirty="0">
                <a:solidFill>
                  <a:srgbClr val="000000"/>
                </a:solidFill>
              </a:rPr>
              <a:t>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пожаров, горения травы и мусора, термических аномалий, перехода огня на жилые дома, хозяйственные, садовые, дачные постройки, а также прилегающий лесной фонд.</a:t>
            </a:r>
          </a:p>
        </p:txBody>
      </p:sp>
    </p:spTree>
    <p:extLst>
      <p:ext uri="{BB962C8B-B14F-4D97-AF65-F5344CB8AC3E}">
        <p14:creationId xmlns:p14="http://schemas.microsoft.com/office/powerpoint/2010/main" val="3902310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44"/>
            <a:ext cx="2273300" cy="1174751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7" y="22226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9022"/>
            <a:ext cx="541338" cy="403674"/>
            <a:chOff x="8738280" y="-32394"/>
            <a:chExt cx="405720" cy="408805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399">
                <a:defRPr/>
              </a:pPr>
              <a:endParaRPr lang="ru-RU" sz="39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2394"/>
              <a:ext cx="143965" cy="327272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6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33" tIns="27551" rIns="55133" bIns="27551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3798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3798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6" y="686594"/>
            <a:ext cx="9399588" cy="5955512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1619"/>
                <a:ext cx="706880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500067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6071705" y="2991964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9165"/>
                <a:ext cx="51863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4245"/>
                <a:ext cx="39954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1614"/>
                <a:ext cx="78371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8908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2927"/>
                <a:ext cx="601873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9850"/>
                <a:ext cx="5980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7422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6838"/>
                <a:ext cx="84390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3147"/>
                <a:ext cx="70816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3963"/>
                <a:ext cx="6031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8513"/>
                <a:ext cx="6210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7019"/>
                <a:ext cx="8208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1623"/>
                <a:ext cx="706880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500676"/>
                <a:ext cx="964278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4301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1389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5877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7" y="5251225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1660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1908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9850"/>
                <a:ext cx="10628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9241"/>
                <a:ext cx="820852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6" y="5389846"/>
                <a:ext cx="6031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71120"/>
                <a:ext cx="78243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5597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9884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91931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5698"/>
                <a:ext cx="48405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9955"/>
                <a:ext cx="102446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2887"/>
                <a:ext cx="54808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20262"/>
                <a:ext cx="724809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3233"/>
                <a:ext cx="89512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3028"/>
                <a:ext cx="6492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3563"/>
                <a:ext cx="63260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489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61901"/>
                <a:ext cx="11256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3962"/>
                <a:ext cx="676147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489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4863"/>
                <a:ext cx="1205027" cy="145487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7831"/>
                <a:ext cx="92457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2281"/>
                <a:ext cx="60187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2627"/>
                <a:ext cx="71584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80661"/>
              <a:ext cx="1207390" cy="21097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4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 defTabSz="5524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10" y="788994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8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9" y="1768483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37" y="206692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9" y="2082808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83" y="120650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4" tIns="38336" rIns="76654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9" y="1238261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89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82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14" y="1466857"/>
            <a:ext cx="1573213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4" y="5791202"/>
            <a:ext cx="1916112" cy="65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4" tIns="38316" rIns="76614" bIns="38316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2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2996" y="2668590"/>
            <a:ext cx="2151063" cy="22884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58" tIns="35858" rIns="35858" bIns="35858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  <a:cs typeface="Arial" charset="0"/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239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1" y="771856"/>
            <a:ext cx="304259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0" name="Прямоугольник 109"/>
          <p:cNvSpPr>
            <a:spLocks noChangeArrowheads="1"/>
          </p:cNvSpPr>
          <p:nvPr/>
        </p:nvSpPr>
        <p:spPr bwMode="auto">
          <a:xfrm>
            <a:off x="5381974" y="778168"/>
            <a:ext cx="4147063" cy="27398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69" tIns="28986" rIns="57969" bIns="28986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Ветер порывами до </a:t>
            </a:r>
            <a:r>
              <a:rPr lang="ru-RU" sz="1400" b="1" dirty="0" smtClean="0">
                <a:solidFill>
                  <a:srgbClr val="000000"/>
                </a:solidFill>
              </a:rPr>
              <a:t>15-20 </a:t>
            </a:r>
            <a:r>
              <a:rPr lang="ru-RU" sz="1400" b="1" dirty="0" smtClean="0">
                <a:solidFill>
                  <a:srgbClr val="000000"/>
                </a:solidFill>
              </a:rPr>
              <a:t>м/с</a:t>
            </a:r>
            <a:endParaRPr lang="ru-RU" sz="1400" b="1" dirty="0">
              <a:solidFill>
                <a:srgbClr val="000000"/>
              </a:solidFill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5381974" y="1143794"/>
            <a:ext cx="4147064" cy="307720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4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Местами </a:t>
            </a:r>
            <a:r>
              <a:rPr lang="ru-RU" sz="14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гроза</a:t>
            </a:r>
            <a:endParaRPr lang="ru-RU" dirty="0">
              <a:effectLst/>
              <a:latin typeface="Times New Roman"/>
              <a:ea typeface="Times New Roman"/>
            </a:endParaRPr>
          </a:p>
        </p:txBody>
      </p:sp>
      <p:pic>
        <p:nvPicPr>
          <p:cNvPr id="244" name="Picture 3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1" y="1180624"/>
            <a:ext cx="312457" cy="25701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2867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26142"/>
            <a:ext cx="10716945" cy="6233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9169810" y="673109"/>
            <a:ext cx="3029294" cy="27286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253" tIns="39634" rIns="79253" bIns="39634" rtlCol="0" anchor="ctr"/>
          <a:lstStyle/>
          <a:p>
            <a:pPr algn="ctr" defTabSz="792572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604"/>
            <a:ext cx="12190413" cy="63374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133" tIns="27551" rIns="55133" bIns="27551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</a:t>
            </a:r>
            <a:r>
              <a:rPr lang="ru-RU" dirty="0" smtClean="0"/>
              <a:t>НУРЛАТСКОГО РАЙОНА</a:t>
            </a:r>
            <a:endParaRPr lang="ru-RU" dirty="0"/>
          </a:p>
          <a:p>
            <a:r>
              <a:rPr lang="ru-RU" dirty="0"/>
              <a:t>(РИСК НАРУШЕНИЯ ЭЛЕКТРОСНАБЖЕНИЯ НА </a:t>
            </a:r>
            <a:r>
              <a:rPr lang="ru-RU" dirty="0" smtClean="0"/>
              <a:t>11</a:t>
            </a:r>
            <a:r>
              <a:rPr lang="ru-RU" dirty="0" smtClean="0"/>
              <a:t>.05.2022</a:t>
            </a:r>
            <a:r>
              <a:rPr lang="ru-RU" dirty="0"/>
              <a:t>)</a:t>
            </a:r>
          </a:p>
        </p:txBody>
      </p:sp>
      <p:sp>
        <p:nvSpPr>
          <p:cNvPr id="54" name="Скругленный прямоугольник 53"/>
          <p:cNvSpPr/>
          <p:nvPr/>
        </p:nvSpPr>
        <p:spPr>
          <a:xfrm>
            <a:off x="4504236" y="4004961"/>
            <a:ext cx="382932" cy="14908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rgbClr val="00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5" name="TextBox 23"/>
          <p:cNvSpPr txBox="1"/>
          <p:nvPr/>
        </p:nvSpPr>
        <p:spPr bwMode="auto">
          <a:xfrm>
            <a:off x="3737050" y="3811494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latin typeface="Calibri"/>
              </a:rPr>
              <a:t>6</a:t>
            </a:r>
            <a:endParaRPr lang="ru-RU" dirty="0">
              <a:latin typeface="Calibri"/>
            </a:endParaRPr>
          </a:p>
        </p:txBody>
      </p:sp>
      <p:sp>
        <p:nvSpPr>
          <p:cNvPr id="56" name="TextBox 23"/>
          <p:cNvSpPr txBox="1"/>
          <p:nvPr/>
        </p:nvSpPr>
        <p:spPr bwMode="auto">
          <a:xfrm>
            <a:off x="4071322" y="3828269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latin typeface="Calibri"/>
              </a:rPr>
              <a:t>15-20</a:t>
            </a:r>
            <a:endParaRPr lang="ru-RU" dirty="0">
              <a:latin typeface="Calibri"/>
            </a:endParaRPr>
          </a:p>
        </p:txBody>
      </p:sp>
      <p:sp>
        <p:nvSpPr>
          <p:cNvPr id="57" name="Прямоугольник 56"/>
          <p:cNvSpPr/>
          <p:nvPr/>
        </p:nvSpPr>
        <p:spPr bwMode="auto">
          <a:xfrm>
            <a:off x="3737046" y="4201279"/>
            <a:ext cx="1153764" cy="156125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16187/54416 </a:t>
            </a:r>
          </a:p>
        </p:txBody>
      </p:sp>
      <p:sp>
        <p:nvSpPr>
          <p:cNvPr id="58" name="Прямоугольник 57"/>
          <p:cNvSpPr/>
          <p:nvPr/>
        </p:nvSpPr>
        <p:spPr bwMode="auto">
          <a:xfrm>
            <a:off x="3733006" y="4022516"/>
            <a:ext cx="736273" cy="131530"/>
          </a:xfrm>
          <a:prstGeom prst="rect">
            <a:avLst/>
          </a:prstGeom>
          <a:solidFill>
            <a:srgbClr val="FFFF00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</a:pPr>
            <a:r>
              <a:rPr lang="ru-RU" sz="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1381/9</a:t>
            </a:r>
            <a:endParaRPr lang="ru-RU" sz="8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" name="TextBox 10"/>
          <p:cNvSpPr txBox="1"/>
          <p:nvPr/>
        </p:nvSpPr>
        <p:spPr>
          <a:xfrm>
            <a:off x="3793130" y="3658394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solidFill>
                  <a:prstClr val="black"/>
                </a:solidFill>
              </a:rPr>
              <a:t>Нурлатский р-н</a:t>
            </a:r>
            <a:endParaRPr lang="ru-RU" dirty="0">
              <a:solidFill>
                <a:prstClr val="black"/>
              </a:solidFill>
            </a:endParaRPr>
          </a:p>
        </p:txBody>
      </p:sp>
      <p:grpSp>
        <p:nvGrpSpPr>
          <p:cNvPr id="48" name="Группа 47"/>
          <p:cNvGrpSpPr/>
          <p:nvPr/>
        </p:nvGrpSpPr>
        <p:grpSpPr>
          <a:xfrm>
            <a:off x="9161119" y="3215453"/>
            <a:ext cx="3508606" cy="3636757"/>
            <a:chOff x="7765298" y="3847974"/>
            <a:chExt cx="2974022" cy="4352155"/>
          </a:xfrm>
        </p:grpSpPr>
        <p:sp>
          <p:nvSpPr>
            <p:cNvPr id="49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altLang="ru-RU" sz="500" b="0" dirty="0">
                <a:solidFill>
                  <a:srgbClr val="000000"/>
                </a:solidFill>
              </a:endParaRPr>
            </a:p>
          </p:txBody>
        </p:sp>
        <p:grpSp>
          <p:nvGrpSpPr>
            <p:cNvPr id="50" name="Группа 49"/>
            <p:cNvGrpSpPr/>
            <p:nvPr/>
          </p:nvGrpSpPr>
          <p:grpSpPr>
            <a:xfrm>
              <a:off x="7765298" y="3847974"/>
              <a:ext cx="2974022" cy="4352155"/>
              <a:chOff x="9401426" y="729221"/>
              <a:chExt cx="3026396" cy="6107666"/>
            </a:xfrm>
          </p:grpSpPr>
          <p:grpSp>
            <p:nvGrpSpPr>
              <p:cNvPr id="75" name="Группа 1145"/>
              <p:cNvGrpSpPr/>
              <p:nvPr/>
            </p:nvGrpSpPr>
            <p:grpSpPr>
              <a:xfrm>
                <a:off x="9401426" y="729221"/>
                <a:ext cx="3026396" cy="6107666"/>
                <a:chOff x="6759625" y="3235207"/>
                <a:chExt cx="2464765" cy="3619033"/>
              </a:xfrm>
            </p:grpSpPr>
            <p:sp>
              <p:nvSpPr>
                <p:cNvPr id="80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8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dirty="0">
                      <a:solidFill>
                        <a:srgbClr val="000000"/>
                      </a:solidFill>
                    </a:rPr>
                    <a:t>Условные обозначения</a:t>
                  </a:r>
                </a:p>
              </p:txBody>
            </p:sp>
            <p:sp>
              <p:nvSpPr>
                <p:cNvPr id="8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3" name="TextBox 10"/>
                <p:cNvSpPr txBox="1"/>
                <p:nvPr/>
              </p:nvSpPr>
              <p:spPr>
                <a:xfrm>
                  <a:off x="6870958" y="6637476"/>
                  <a:ext cx="591514" cy="19908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" name="Прямоугольник 83"/>
                <p:cNvSpPr/>
                <p:nvPr/>
              </p:nvSpPr>
              <p:spPr>
                <a:xfrm>
                  <a:off x="6821544" y="6110531"/>
                  <a:ext cx="527227" cy="138165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8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8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8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6" y="6092782"/>
                  <a:ext cx="1898652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76" name="Скругленный прямоугольник 75"/>
              <p:cNvSpPr/>
              <p:nvPr/>
            </p:nvSpPr>
            <p:spPr>
              <a:xfrm>
                <a:off x="9661923" y="6214698"/>
                <a:ext cx="282820" cy="225201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77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4"/>
                <a:ext cx="2046139" cy="3427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80200" tIns="40101" rIns="80200" bIns="40101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5547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78" name="Прямоугольник 77"/>
              <p:cNvSpPr/>
              <p:nvPr/>
            </p:nvSpPr>
            <p:spPr>
              <a:xfrm>
                <a:off x="9477456" y="5946998"/>
                <a:ext cx="658385" cy="197832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79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6"/>
                <a:ext cx="1648082" cy="4237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73" tIns="63988" rIns="127973" bIns="63988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- кол-во домов /населения</a:t>
                </a:r>
              </a:p>
            </p:txBody>
          </p:sp>
        </p:grpSp>
        <p:sp>
          <p:nvSpPr>
            <p:cNvPr id="51" name="Text Box 97"/>
            <p:cNvSpPr txBox="1">
              <a:spLocks noChangeArrowheads="1"/>
            </p:cNvSpPr>
            <p:nvPr/>
          </p:nvSpPr>
          <p:spPr bwMode="auto">
            <a:xfrm>
              <a:off x="8386343" y="6706497"/>
              <a:ext cx="1693654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52" name="TextBox 23"/>
            <p:cNvSpPr txBox="1"/>
            <p:nvPr/>
          </p:nvSpPr>
          <p:spPr>
            <a:xfrm>
              <a:off x="7957821" y="6738051"/>
              <a:ext cx="431691" cy="29465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 smtClean="0">
                  <a:solidFill>
                    <a:prstClr val="black"/>
                  </a:solidFill>
                  <a:latin typeface="Calibri"/>
                </a:rPr>
                <a:t>23</a:t>
              </a:r>
              <a:endParaRPr lang="ru-RU" kern="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TextBox 23"/>
            <p:cNvSpPr txBox="1"/>
            <p:nvPr/>
          </p:nvSpPr>
          <p:spPr>
            <a:xfrm>
              <a:off x="7970853" y="7038094"/>
              <a:ext cx="418659" cy="29465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 smtClean="0">
                  <a:solidFill>
                    <a:prstClr val="black"/>
                  </a:solidFill>
                  <a:latin typeface="Calibri"/>
                </a:rPr>
                <a:t>6</a:t>
              </a:r>
              <a:endParaRPr lang="ru-RU" kern="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Text Box 97"/>
            <p:cNvSpPr txBox="1">
              <a:spLocks noChangeArrowheads="1"/>
            </p:cNvSpPr>
            <p:nvPr/>
          </p:nvSpPr>
          <p:spPr bwMode="auto">
            <a:xfrm>
              <a:off x="8430513" y="7024680"/>
              <a:ext cx="1560273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62" name="Рисунок 6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99635" y="4525137"/>
              <a:ext cx="649048" cy="1206564"/>
            </a:xfrm>
            <a:prstGeom prst="rect">
              <a:avLst/>
            </a:prstGeom>
          </p:spPr>
        </p:pic>
        <p:sp>
          <p:nvSpPr>
            <p:cNvPr id="63" name="Text Box 286"/>
            <p:cNvSpPr txBox="1">
              <a:spLocks noChangeArrowheads="1"/>
            </p:cNvSpPr>
            <p:nvPr/>
          </p:nvSpPr>
          <p:spPr bwMode="auto">
            <a:xfrm>
              <a:off x="8091499" y="5900797"/>
              <a:ext cx="175267" cy="1585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</a:endParaRPr>
            </a:p>
          </p:txBody>
        </p:sp>
        <p:sp>
          <p:nvSpPr>
            <p:cNvPr id="64" name="Text Box 97"/>
            <p:cNvSpPr txBox="1">
              <a:spLocks noChangeArrowheads="1"/>
            </p:cNvSpPr>
            <p:nvPr/>
          </p:nvSpPr>
          <p:spPr bwMode="auto">
            <a:xfrm>
              <a:off x="8364871" y="5930390"/>
              <a:ext cx="2202346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пожарно-спасательные формирования</a:t>
              </a:r>
            </a:p>
          </p:txBody>
        </p:sp>
        <p:sp>
          <p:nvSpPr>
            <p:cNvPr id="65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sp>
          <p:nvSpPr>
            <p:cNvPr id="68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cxnSp>
          <p:nvCxnSpPr>
            <p:cNvPr id="69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70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sp>
          <p:nvSpPr>
            <p:cNvPr id="71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больница</a:t>
              </a:r>
            </a:p>
          </p:txBody>
        </p:sp>
        <p:pic>
          <p:nvPicPr>
            <p:cNvPr id="72" name="Picture 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10000" b="90000" l="10000" r="90000">
                          <a14:backgroundMark x1="27419" y1="84932" x2="75806" y2="82192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73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</a:t>
              </a:r>
              <a:r>
                <a:rPr lang="ru-RU" altLang="ru-RU" sz="800" b="0" dirty="0" smtClean="0">
                  <a:solidFill>
                    <a:srgbClr val="000000"/>
                  </a:solidFill>
                </a:rPr>
                <a:t>порывы ветра, м/с</a:t>
              </a:r>
              <a:endParaRPr lang="ru-RU" altLang="ru-RU" sz="800" b="0" dirty="0">
                <a:solidFill>
                  <a:srgbClr val="000000"/>
                </a:solidFill>
              </a:endParaRPr>
            </a:p>
          </p:txBody>
        </p:sp>
        <p:pic>
          <p:nvPicPr>
            <p:cNvPr id="74" name="Рисунок 73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889990" y="4146521"/>
              <a:ext cx="2325721" cy="224602"/>
            </a:xfrm>
            <a:prstGeom prst="rect">
              <a:avLst/>
            </a:prstGeom>
          </p:spPr>
        </p:pic>
      </p:grpSp>
      <p:pic>
        <p:nvPicPr>
          <p:cNvPr id="45" name="Нурлат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169810" y="945975"/>
            <a:ext cx="3011911" cy="2269477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</p:pic>
    </p:spTree>
    <p:extLst>
      <p:ext uri="{BB962C8B-B14F-4D97-AF65-F5344CB8AC3E}">
        <p14:creationId xmlns:p14="http://schemas.microsoft.com/office/powerpoint/2010/main" val="135709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200" fill="hold"/>
                                        <p:tgtEl>
                                          <p:spTgt spid="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45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66360"/>
            <a:ext cx="10354842" cy="6268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9152889" y="625137"/>
            <a:ext cx="3029294" cy="36625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253" tIns="39634" rIns="79253" bIns="39634" rtlCol="0" anchor="ctr"/>
          <a:lstStyle/>
          <a:p>
            <a:pPr algn="ctr" defTabSz="792572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604"/>
            <a:ext cx="12190413" cy="63374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133" tIns="27551" rIns="55133" bIns="27551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</a:t>
            </a:r>
            <a:r>
              <a:rPr lang="ru-RU" dirty="0" smtClean="0"/>
              <a:t>БАВЛИНСКОГО РАЙОНА</a:t>
            </a:r>
            <a:endParaRPr lang="ru-RU" dirty="0"/>
          </a:p>
          <a:p>
            <a:r>
              <a:rPr lang="ru-RU" dirty="0"/>
              <a:t>(РИСК НАРУШЕНИЯ ЭЛЕКТРОСНАБЖЕНИЯ НА </a:t>
            </a:r>
            <a:r>
              <a:rPr lang="ru-RU" dirty="0" smtClean="0"/>
              <a:t>11.05.2022</a:t>
            </a:r>
            <a:r>
              <a:rPr lang="ru-RU" dirty="0" smtClean="0"/>
              <a:t>)</a:t>
            </a:r>
            <a:endParaRPr lang="ru-RU" dirty="0"/>
          </a:p>
        </p:txBody>
      </p:sp>
      <p:grpSp>
        <p:nvGrpSpPr>
          <p:cNvPr id="184" name="Группа 183"/>
          <p:cNvGrpSpPr/>
          <p:nvPr/>
        </p:nvGrpSpPr>
        <p:grpSpPr>
          <a:xfrm>
            <a:off x="9161119" y="3215453"/>
            <a:ext cx="3508606" cy="3636757"/>
            <a:chOff x="7765298" y="3847974"/>
            <a:chExt cx="2974022" cy="4352155"/>
          </a:xfrm>
        </p:grpSpPr>
        <p:sp>
          <p:nvSpPr>
            <p:cNvPr id="185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altLang="ru-RU" sz="500" b="0" dirty="0">
                <a:solidFill>
                  <a:srgbClr val="000000"/>
                </a:solidFill>
              </a:endParaRPr>
            </a:p>
          </p:txBody>
        </p:sp>
        <p:grpSp>
          <p:nvGrpSpPr>
            <p:cNvPr id="186" name="Группа 185"/>
            <p:cNvGrpSpPr/>
            <p:nvPr/>
          </p:nvGrpSpPr>
          <p:grpSpPr>
            <a:xfrm>
              <a:off x="7765298" y="3847974"/>
              <a:ext cx="2974022" cy="4352155"/>
              <a:chOff x="9401426" y="729221"/>
              <a:chExt cx="3026396" cy="6107666"/>
            </a:xfrm>
          </p:grpSpPr>
          <p:grpSp>
            <p:nvGrpSpPr>
              <p:cNvPr id="204" name="Группа 1145"/>
              <p:cNvGrpSpPr/>
              <p:nvPr/>
            </p:nvGrpSpPr>
            <p:grpSpPr>
              <a:xfrm>
                <a:off x="9401426" y="729221"/>
                <a:ext cx="3026396" cy="6107666"/>
                <a:chOff x="6759625" y="3235207"/>
                <a:chExt cx="2464765" cy="3619033"/>
              </a:xfrm>
            </p:grpSpPr>
            <p:sp>
              <p:nvSpPr>
                <p:cNvPr id="209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1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dirty="0">
                      <a:solidFill>
                        <a:srgbClr val="000000"/>
                      </a:solidFill>
                    </a:rPr>
                    <a:t>Условные обозначения</a:t>
                  </a:r>
                </a:p>
              </p:txBody>
            </p:sp>
            <p:sp>
              <p:nvSpPr>
                <p:cNvPr id="21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" name="TextBox 10"/>
                <p:cNvSpPr txBox="1"/>
                <p:nvPr/>
              </p:nvSpPr>
              <p:spPr>
                <a:xfrm>
                  <a:off x="6870958" y="6637476"/>
                  <a:ext cx="591514" cy="19908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Прямоугольник 212"/>
                <p:cNvSpPr/>
                <p:nvPr/>
              </p:nvSpPr>
              <p:spPr>
                <a:xfrm>
                  <a:off x="6821544" y="6110531"/>
                  <a:ext cx="527227" cy="138165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21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21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21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6" y="6092782"/>
                  <a:ext cx="1898652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205" name="Скругленный прямоугольник 204"/>
              <p:cNvSpPr/>
              <p:nvPr/>
            </p:nvSpPr>
            <p:spPr>
              <a:xfrm>
                <a:off x="9661923" y="6214698"/>
                <a:ext cx="282820" cy="225201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206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4"/>
                <a:ext cx="2046139" cy="3427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80200" tIns="40101" rIns="80200" bIns="40101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5547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9477456" y="5946998"/>
                <a:ext cx="658385" cy="197832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208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6"/>
                <a:ext cx="1648082" cy="4237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73" tIns="63988" rIns="127973" bIns="63988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- кол-во домов /населения</a:t>
                </a:r>
              </a:p>
            </p:txBody>
          </p:sp>
        </p:grpSp>
        <p:sp>
          <p:nvSpPr>
            <p:cNvPr id="187" name="Text Box 97"/>
            <p:cNvSpPr txBox="1">
              <a:spLocks noChangeArrowheads="1"/>
            </p:cNvSpPr>
            <p:nvPr/>
          </p:nvSpPr>
          <p:spPr bwMode="auto">
            <a:xfrm>
              <a:off x="8386343" y="6706497"/>
              <a:ext cx="1693654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188" name="TextBox 23"/>
            <p:cNvSpPr txBox="1"/>
            <p:nvPr/>
          </p:nvSpPr>
          <p:spPr>
            <a:xfrm>
              <a:off x="7957821" y="6738051"/>
              <a:ext cx="431691" cy="29465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</a:rPr>
                <a:t>20</a:t>
              </a:r>
            </a:p>
          </p:txBody>
        </p:sp>
        <p:sp>
          <p:nvSpPr>
            <p:cNvPr id="189" name="TextBox 23"/>
            <p:cNvSpPr txBox="1"/>
            <p:nvPr/>
          </p:nvSpPr>
          <p:spPr>
            <a:xfrm>
              <a:off x="7970853" y="7038094"/>
              <a:ext cx="418659" cy="29465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</a:rPr>
                <a:t>3</a:t>
              </a:r>
            </a:p>
          </p:txBody>
        </p:sp>
        <p:sp>
          <p:nvSpPr>
            <p:cNvPr id="190" name="Text Box 97"/>
            <p:cNvSpPr txBox="1">
              <a:spLocks noChangeArrowheads="1"/>
            </p:cNvSpPr>
            <p:nvPr/>
          </p:nvSpPr>
          <p:spPr bwMode="auto">
            <a:xfrm>
              <a:off x="8430513" y="7024680"/>
              <a:ext cx="1560273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191" name="Рисунок 19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99635" y="4525137"/>
              <a:ext cx="649048" cy="1206564"/>
            </a:xfrm>
            <a:prstGeom prst="rect">
              <a:avLst/>
            </a:prstGeom>
          </p:spPr>
        </p:pic>
        <p:sp>
          <p:nvSpPr>
            <p:cNvPr id="192" name="Text Box 286"/>
            <p:cNvSpPr txBox="1">
              <a:spLocks noChangeArrowheads="1"/>
            </p:cNvSpPr>
            <p:nvPr/>
          </p:nvSpPr>
          <p:spPr bwMode="auto">
            <a:xfrm>
              <a:off x="8091499" y="5900797"/>
              <a:ext cx="175267" cy="1585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</a:endParaRPr>
            </a:p>
          </p:txBody>
        </p:sp>
        <p:sp>
          <p:nvSpPr>
            <p:cNvPr id="193" name="Text Box 97"/>
            <p:cNvSpPr txBox="1">
              <a:spLocks noChangeArrowheads="1"/>
            </p:cNvSpPr>
            <p:nvPr/>
          </p:nvSpPr>
          <p:spPr bwMode="auto">
            <a:xfrm>
              <a:off x="8364871" y="5930390"/>
              <a:ext cx="2202346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пожарно-спасательные формирования</a:t>
              </a:r>
            </a:p>
          </p:txBody>
        </p:sp>
        <p:sp>
          <p:nvSpPr>
            <p:cNvPr id="194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sp>
          <p:nvSpPr>
            <p:cNvPr id="197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cxnSp>
          <p:nvCxnSpPr>
            <p:cNvPr id="198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199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sp>
          <p:nvSpPr>
            <p:cNvPr id="200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больница</a:t>
              </a:r>
            </a:p>
          </p:txBody>
        </p:sp>
        <p:pic>
          <p:nvPicPr>
            <p:cNvPr id="201" name="Picture 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10000" b="90000" l="10000" r="90000">
                          <a14:backgroundMark x1="27419" y1="84932" x2="75806" y2="82192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02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</a:t>
              </a:r>
              <a:r>
                <a:rPr lang="ru-RU" altLang="ru-RU" sz="800" b="0" dirty="0" smtClean="0">
                  <a:solidFill>
                    <a:srgbClr val="000000"/>
                  </a:solidFill>
                </a:rPr>
                <a:t>порывы ветра, м/с</a:t>
              </a:r>
              <a:endParaRPr lang="ru-RU" altLang="ru-RU" sz="800" b="0" dirty="0">
                <a:solidFill>
                  <a:srgbClr val="000000"/>
                </a:solidFill>
              </a:endParaRPr>
            </a:p>
          </p:txBody>
        </p:sp>
        <p:pic>
          <p:nvPicPr>
            <p:cNvPr id="203" name="Рисунок 20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889990" y="4146521"/>
              <a:ext cx="2325721" cy="224602"/>
            </a:xfrm>
            <a:prstGeom prst="rect">
              <a:avLst/>
            </a:prstGeom>
          </p:spPr>
        </p:pic>
      </p:grpSp>
      <p:sp>
        <p:nvSpPr>
          <p:cNvPr id="46" name="TextBox 10"/>
          <p:cNvSpPr txBox="1"/>
          <p:nvPr/>
        </p:nvSpPr>
        <p:spPr>
          <a:xfrm>
            <a:off x="3396274" y="3886994"/>
            <a:ext cx="1205521" cy="21868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411" tIns="39707" rIns="79411" bIns="39707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900" dirty="0" smtClean="0">
                <a:solidFill>
                  <a:prstClr val="black"/>
                </a:solidFill>
              </a:rPr>
              <a:t>Бавлинский р-н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7" name="TextBox 23"/>
          <p:cNvSpPr txBox="1"/>
          <p:nvPr/>
        </p:nvSpPr>
        <p:spPr>
          <a:xfrm>
            <a:off x="3747214" y="4087149"/>
            <a:ext cx="404098" cy="245413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80" tIns="52940" rIns="105880" bIns="52940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6</a:t>
            </a:r>
            <a:endParaRPr lang="ru-RU" dirty="0"/>
          </a:p>
        </p:txBody>
      </p:sp>
      <p:sp>
        <p:nvSpPr>
          <p:cNvPr id="54" name="TextBox 23"/>
          <p:cNvSpPr txBox="1"/>
          <p:nvPr/>
        </p:nvSpPr>
        <p:spPr>
          <a:xfrm>
            <a:off x="4080765" y="4092828"/>
            <a:ext cx="556164" cy="24541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80" tIns="52940" rIns="105880" bIns="5294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15-20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55" name="Скругленный прямоугольник 54"/>
          <p:cNvSpPr/>
          <p:nvPr/>
        </p:nvSpPr>
        <p:spPr>
          <a:xfrm>
            <a:off x="4510255" y="4342782"/>
            <a:ext cx="289551" cy="17640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rgbClr val="00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Прямоугольник 56"/>
          <p:cNvSpPr/>
          <p:nvPr/>
        </p:nvSpPr>
        <p:spPr bwMode="auto">
          <a:xfrm>
            <a:off x="3747218" y="4361662"/>
            <a:ext cx="748068" cy="131530"/>
          </a:xfrm>
          <a:prstGeom prst="rect">
            <a:avLst/>
          </a:prstGeom>
          <a:solidFill>
            <a:srgbClr val="FFFF00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33" tIns="4169" rIns="75033" bIns="4169" rtlCol="0" anchor="ctr">
            <a:spAutoFit/>
          </a:bodyPr>
          <a:lstStyle/>
          <a:p>
            <a:pPr algn="ctr" defTabSz="1058799"/>
            <a:r>
              <a:rPr lang="ru-RU" sz="800" dirty="0">
                <a:solidFill>
                  <a:prstClr val="black"/>
                </a:solidFill>
                <a:cs typeface="Times New Roman" panose="02020603050405020304" pitchFamily="18" charset="0"/>
              </a:rPr>
              <a:t>253,56/72</a:t>
            </a:r>
            <a:endParaRPr lang="ru-RU" sz="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" name="Прямоугольник 57"/>
          <p:cNvSpPr/>
          <p:nvPr/>
        </p:nvSpPr>
        <p:spPr bwMode="auto">
          <a:xfrm>
            <a:off x="3747218" y="4545726"/>
            <a:ext cx="1047617" cy="198729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36" tIns="63019" rIns="126036" bIns="63019" rtlCol="0" anchor="ctr"/>
          <a:lstStyle/>
          <a:p>
            <a:pPr algn="ctr"/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10133/33899</a:t>
            </a:r>
            <a:endParaRPr lang="ru-RU" sz="9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5" name="Бавлы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152889" y="991395"/>
            <a:ext cx="3029294" cy="2224058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101336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000" fill="hold"/>
                                        <p:tgtEl>
                                          <p:spTgt spid="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45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18" y="789019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33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7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33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26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18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47"/>
            <a:ext cx="1916112" cy="7535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395334" y="1144616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7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455615" y="896940"/>
            <a:ext cx="9067801" cy="374104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139" tIns="53079" rIns="106139" bIns="53079">
            <a:spAutoFit/>
          </a:bodyPr>
          <a:lstStyle/>
          <a:p>
            <a:pPr algn="ctr" defTabSz="1029914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>
                <a:solidFill>
                  <a:srgbClr val="FF0000"/>
                </a:solidFill>
              </a:rPr>
              <a:t>51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человек.</a:t>
            </a: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18" y="2446380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494"/>
            <a:ext cx="2038352" cy="252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390" tIns="35390" rIns="35390" bIns="3539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68" y="2819526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0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106814" y="30487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6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презентация обновленная УРЦ 24.02.2010">
  <a:themeElements>
    <a:clrScheme name="презентация обновленная УРЦ 24.02.2010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презентация обновленная УРЦ 24.02.2010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презентация обновленная УРЦ 24.02.2010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презентация обновленная УРЦ 24.02.2010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95681</TotalTime>
  <Words>1602</Words>
  <Application>Microsoft Office PowerPoint</Application>
  <PresentationFormat>Произвольный</PresentationFormat>
  <Paragraphs>683</Paragraphs>
  <Slides>13</Slides>
  <Notes>6</Notes>
  <HiddenSlides>0</HiddenSlides>
  <MMClips>2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13</vt:i4>
      </vt:variant>
    </vt:vector>
  </HeadingPairs>
  <TitlesOfParts>
    <vt:vector size="19" baseType="lpstr">
      <vt:lpstr>Поток</vt:lpstr>
      <vt:lpstr>3_Поток</vt:lpstr>
      <vt:lpstr>2_Поток</vt:lpstr>
      <vt:lpstr>презентация обновленная УРЦ 24.02.2010</vt:lpstr>
      <vt:lpstr>5_Поток</vt:lpstr>
      <vt:lpstr>1_Поток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5813</cp:revision>
  <cp:lastPrinted>2022-04-13T12:15:18Z</cp:lastPrinted>
  <dcterms:created xsi:type="dcterms:W3CDTF">2016-06-03T06:31:21Z</dcterms:created>
  <dcterms:modified xsi:type="dcterms:W3CDTF">2022-05-10T10:24:05Z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